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67" r:id="rId4"/>
    <p:sldId id="268" r:id="rId5"/>
    <p:sldId id="270" r:id="rId6"/>
    <p:sldId id="283" r:id="rId7"/>
    <p:sldId id="272" r:id="rId8"/>
    <p:sldId id="260" r:id="rId9"/>
    <p:sldId id="264" r:id="rId10"/>
    <p:sldId id="259" r:id="rId11"/>
    <p:sldId id="271" r:id="rId12"/>
    <p:sldId id="274" r:id="rId13"/>
    <p:sldId id="269" r:id="rId14"/>
    <p:sldId id="284" r:id="rId15"/>
    <p:sldId id="275" r:id="rId16"/>
    <p:sldId id="285" r:id="rId17"/>
    <p:sldId id="280" r:id="rId18"/>
    <p:sldId id="279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us colombo" initials="m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DE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60"/>
  </p:normalViewPr>
  <p:slideViewPr>
    <p:cSldViewPr snapToGrid="0">
      <p:cViewPr varScale="1">
        <p:scale>
          <a:sx n="71" d="100"/>
          <a:sy n="71" d="100"/>
        </p:scale>
        <p:origin x="-594" y="-102"/>
      </p:cViewPr>
      <p:guideLst>
        <p:guide orient="horz" pos="2160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0016D4-6A1F-46A2-9D63-FD6B65C7BF7C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E2D20E7-09D2-473B-8A2A-F145192ECB9E}">
      <dgm:prSet phldrT="[Texto]" custT="1"/>
      <dgm:spPr/>
      <dgm:t>
        <a:bodyPr/>
        <a:lstStyle/>
        <a:p>
          <a:r>
            <a:rPr lang="pt-BR" sz="2000" b="0" noProof="0" dirty="0" smtClean="0">
              <a:solidFill>
                <a:schemeClr val="tx1"/>
              </a:solidFill>
            </a:rPr>
            <a:t>Pesquisa bibliográfica*</a:t>
          </a:r>
          <a:endParaRPr lang="pt-BR" sz="2000" b="0" noProof="0" dirty="0">
            <a:solidFill>
              <a:schemeClr val="tx1"/>
            </a:solidFill>
          </a:endParaRPr>
        </a:p>
      </dgm:t>
    </dgm:pt>
    <dgm:pt modelId="{3345C6DF-1299-4E42-8AED-15A2ADF99658}" type="parTrans" cxnId="{061357F1-6878-4C5A-B6B3-70017F132CF4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4B1B4DD1-EE8F-4F42-ACB0-6CA226DA21D3}" type="sibTrans" cxnId="{061357F1-6878-4C5A-B6B3-70017F132CF4}">
      <dgm:prSet custT="1"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F0947DA2-7A76-47CD-8973-D1EE44DD157D}">
      <dgm:prSet phldrT="[Texto]" custT="1"/>
      <dgm:spPr/>
      <dgm:t>
        <a:bodyPr/>
        <a:lstStyle/>
        <a:p>
          <a:r>
            <a:rPr lang="pt-BR" sz="2000" b="0" noProof="0" dirty="0" smtClean="0">
              <a:solidFill>
                <a:schemeClr val="tx1"/>
              </a:solidFill>
            </a:rPr>
            <a:t>Teste </a:t>
          </a:r>
          <a:r>
            <a:rPr lang="pt-BR" sz="2000" b="0" noProof="0" dirty="0">
              <a:solidFill>
                <a:schemeClr val="tx1"/>
              </a:solidFill>
            </a:rPr>
            <a:t>de diferentes tratamentos em plantação de </a:t>
          </a:r>
          <a:r>
            <a:rPr lang="pt-BR" sz="2000" b="0" noProof="0" dirty="0" smtClean="0">
              <a:solidFill>
                <a:schemeClr val="tx1"/>
              </a:solidFill>
            </a:rPr>
            <a:t>couve*</a:t>
          </a:r>
          <a:r>
            <a:rPr lang="pt-BR" sz="2000" b="0" baseline="0" noProof="0" dirty="0" smtClean="0">
              <a:solidFill>
                <a:schemeClr val="tx1"/>
              </a:solidFill>
            </a:rPr>
            <a:t> </a:t>
          </a:r>
          <a:endParaRPr lang="pt-BR" sz="2000" b="0" noProof="0" dirty="0">
            <a:solidFill>
              <a:schemeClr val="tx1"/>
            </a:solidFill>
          </a:endParaRPr>
        </a:p>
      </dgm:t>
    </dgm:pt>
    <dgm:pt modelId="{773A28E5-182A-4C42-858C-A4877816DE71}" type="parTrans" cxnId="{14ADFF9A-8853-4C26-8C17-41EBC1A1EA97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B79CA6E3-2EFC-4709-8815-310B91F4A6EE}" type="sibTrans" cxnId="{14ADFF9A-8853-4C26-8C17-41EBC1A1EA97}">
      <dgm:prSet custT="1"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C66C0C65-57F7-47D3-8D0F-3A20340B65C0}">
      <dgm:prSet phldrT="[Texto]" custT="1"/>
      <dgm:spPr/>
      <dgm:t>
        <a:bodyPr/>
        <a:lstStyle/>
        <a:p>
          <a:r>
            <a:rPr lang="pt-BR" sz="2000" b="0" noProof="0" dirty="0" smtClean="0">
              <a:solidFill>
                <a:schemeClr val="tx1"/>
              </a:solidFill>
            </a:rPr>
            <a:t>Armazenamento dos dados no Excel*</a:t>
          </a:r>
          <a:endParaRPr lang="pt-BR" sz="2000" b="0" noProof="0" dirty="0">
            <a:solidFill>
              <a:schemeClr val="tx1"/>
            </a:solidFill>
          </a:endParaRPr>
        </a:p>
      </dgm:t>
    </dgm:pt>
    <dgm:pt modelId="{BA9E0B8D-B11F-48A2-B31D-19A060FC481E}" type="parTrans" cxnId="{BC567A74-8DE5-4C29-A0B3-FBC3EAAAA4EC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A1C64068-5842-4962-B649-2C77B39E3AA0}" type="sibTrans" cxnId="{BC567A74-8DE5-4C29-A0B3-FBC3EAAAA4EC}">
      <dgm:prSet custT="1"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4CC3024D-4B67-4E4C-B653-B16B3097720C}">
      <dgm:prSet phldrT="[Texto]" custT="1"/>
      <dgm:spPr/>
      <dgm:t>
        <a:bodyPr/>
        <a:lstStyle/>
        <a:p>
          <a:r>
            <a:rPr lang="pt-BR" sz="2000" b="0" noProof="0" dirty="0">
              <a:solidFill>
                <a:schemeClr val="tx1"/>
              </a:solidFill>
            </a:rPr>
            <a:t> Importação dos dados para </a:t>
          </a:r>
          <a:r>
            <a:rPr lang="pt-BR" sz="2000" b="0" noProof="0" dirty="0" err="1">
              <a:solidFill>
                <a:schemeClr val="tx1"/>
              </a:solidFill>
            </a:rPr>
            <a:t>Rstudio</a:t>
          </a:r>
          <a:endParaRPr lang="pt-BR" sz="2000" b="0" noProof="0" dirty="0">
            <a:solidFill>
              <a:schemeClr val="tx1"/>
            </a:solidFill>
          </a:endParaRPr>
        </a:p>
      </dgm:t>
    </dgm:pt>
    <dgm:pt modelId="{2163205B-F0AA-432A-B650-FA9FA2B7DBD5}" type="parTrans" cxnId="{4F94499B-AA9E-4CF0-8137-F80C6FE264A8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CA3328C5-166A-4CCA-B52B-783D3EF416ED}" type="sibTrans" cxnId="{4F94499B-AA9E-4CF0-8137-F80C6FE264A8}">
      <dgm:prSet custT="1"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A7189CC4-B0A6-4744-9019-CA8EBBA20EC2}">
      <dgm:prSet phldrT="[Texto]" custT="1"/>
      <dgm:spPr/>
      <dgm:t>
        <a:bodyPr/>
        <a:lstStyle/>
        <a:p>
          <a:r>
            <a:rPr lang="pt-BR" sz="2000" b="0" noProof="0" dirty="0">
              <a:solidFill>
                <a:schemeClr val="tx1"/>
              </a:solidFill>
            </a:rPr>
            <a:t>Análise</a:t>
          </a:r>
          <a:r>
            <a:rPr lang="pt-BR" sz="2000" b="0" baseline="0" noProof="0" dirty="0">
              <a:solidFill>
                <a:schemeClr val="tx1"/>
              </a:solidFill>
            </a:rPr>
            <a:t> dos dados com o uso de pacotes</a:t>
          </a:r>
          <a:endParaRPr lang="pt-BR" sz="2000" b="0" noProof="0" dirty="0">
            <a:solidFill>
              <a:schemeClr val="tx1"/>
            </a:solidFill>
          </a:endParaRPr>
        </a:p>
      </dgm:t>
    </dgm:pt>
    <dgm:pt modelId="{727BD9A3-AC38-44D4-BFF2-7969A98A0514}" type="parTrans" cxnId="{DDA22656-E2FE-4343-AF35-F8DBBBD3386B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3BB6906E-887A-479B-AE96-42789AA8CAEF}" type="sibTrans" cxnId="{DDA22656-E2FE-4343-AF35-F8DBBBD3386B}">
      <dgm:prSet custT="1"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3D17DE81-792C-4417-875B-85A7CE1AF64F}">
      <dgm:prSet phldrT="[Texto]" custT="1"/>
      <dgm:spPr/>
      <dgm:t>
        <a:bodyPr/>
        <a:lstStyle/>
        <a:p>
          <a:r>
            <a:rPr lang="pt-BR" sz="2000" b="0" noProof="0" dirty="0">
              <a:solidFill>
                <a:schemeClr val="tx1"/>
              </a:solidFill>
            </a:rPr>
            <a:t>Análises estatísticas</a:t>
          </a:r>
        </a:p>
      </dgm:t>
    </dgm:pt>
    <dgm:pt modelId="{07C97FE2-3B47-4940-AB4D-4997BB212E91}" type="parTrans" cxnId="{7A3C7930-A59D-49B8-B0BD-8843ACD6E361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9FAE9A5D-CF98-4954-9E66-A79EADA2AE67}" type="sibTrans" cxnId="{7A3C7930-A59D-49B8-B0BD-8843ACD6E361}">
      <dgm:prSet custT="1"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4AF07E7D-6039-4CD1-8973-F1BE94442B5B}">
      <dgm:prSet phldrT="[Texto]" custT="1"/>
      <dgm:spPr/>
      <dgm:t>
        <a:bodyPr/>
        <a:lstStyle/>
        <a:p>
          <a:r>
            <a:rPr lang="pt-BR" sz="2000" b="0" noProof="0" dirty="0">
              <a:solidFill>
                <a:schemeClr val="tx1"/>
              </a:solidFill>
            </a:rPr>
            <a:t>Criação de gráficos</a:t>
          </a:r>
        </a:p>
      </dgm:t>
    </dgm:pt>
    <dgm:pt modelId="{734924B1-FB48-45D2-A7DC-C0E1FADDAD66}" type="parTrans" cxnId="{9AB61912-BCD5-4C43-8D0F-AA95D0EE1261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6A535026-5F41-490C-8B39-C2C28460A026}" type="sibTrans" cxnId="{9AB61912-BCD5-4C43-8D0F-AA95D0EE1261}">
      <dgm:prSet custT="1"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CC65B8A4-05A9-4480-99FD-6D393364616C}">
      <dgm:prSet phldrT="[Texto]" custT="1"/>
      <dgm:spPr/>
      <dgm:t>
        <a:bodyPr/>
        <a:lstStyle/>
        <a:p>
          <a:r>
            <a:rPr lang="pt-BR" sz="2000" b="0" noProof="0" dirty="0">
              <a:solidFill>
                <a:schemeClr val="tx1"/>
              </a:solidFill>
            </a:rPr>
            <a:t>Conclusões</a:t>
          </a:r>
        </a:p>
      </dgm:t>
    </dgm:pt>
    <dgm:pt modelId="{68BDA730-4359-47C6-84C2-6E977C73E305}" type="parTrans" cxnId="{5F6FEABE-F379-406A-A1B9-7CA21FA4A1D9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5996FB9F-409C-4C97-AB71-DD3FFFEE0F20}" type="sibTrans" cxnId="{5F6FEABE-F379-406A-A1B9-7CA21FA4A1D9}">
      <dgm:prSet custT="1"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1783D1C9-CE5A-4470-8C48-30DD485CAE9F}">
      <dgm:prSet phldrT="[Texto]" custT="1"/>
      <dgm:spPr/>
      <dgm:t>
        <a:bodyPr/>
        <a:lstStyle/>
        <a:p>
          <a:r>
            <a:rPr lang="pt-BR" sz="2000" b="0" noProof="0" dirty="0">
              <a:solidFill>
                <a:schemeClr val="tx1"/>
              </a:solidFill>
            </a:rPr>
            <a:t>Exportação do relatório para PDF</a:t>
          </a:r>
        </a:p>
      </dgm:t>
    </dgm:pt>
    <dgm:pt modelId="{34EF6834-B2EB-4839-85E4-B5089CF76C1F}" type="parTrans" cxnId="{797A2B8C-6286-4EFC-AB30-F3C3119849FF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09DBE0EA-940D-4ED6-9B00-89A6730E6878}" type="sibTrans" cxnId="{797A2B8C-6286-4EFC-AB30-F3C3119849FF}">
      <dgm:prSet custT="1"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F3DC4C97-D203-48EE-8541-A6A537568302}">
      <dgm:prSet phldrT="[Texto]" custT="1"/>
      <dgm:spPr/>
      <dgm:t>
        <a:bodyPr/>
        <a:lstStyle/>
        <a:p>
          <a:r>
            <a:rPr lang="pt-BR" sz="2000" b="0" noProof="0" dirty="0" smtClean="0">
              <a:solidFill>
                <a:schemeClr val="tx1"/>
              </a:solidFill>
            </a:rPr>
            <a:t>Teste </a:t>
          </a:r>
          <a:r>
            <a:rPr lang="pt-BR" sz="2000" b="0" noProof="0" dirty="0">
              <a:solidFill>
                <a:schemeClr val="tx1"/>
              </a:solidFill>
            </a:rPr>
            <a:t>do potencial inseticida da pimenta em condições </a:t>
          </a:r>
          <a:r>
            <a:rPr lang="pt-BR" sz="2000" b="0" noProof="0" dirty="0" smtClean="0">
              <a:solidFill>
                <a:schemeClr val="tx1"/>
              </a:solidFill>
            </a:rPr>
            <a:t>controladas*</a:t>
          </a:r>
          <a:endParaRPr lang="pt-BR" sz="2000" b="0" baseline="0" noProof="0" dirty="0">
            <a:solidFill>
              <a:schemeClr val="tx1"/>
            </a:solidFill>
          </a:endParaRPr>
        </a:p>
      </dgm:t>
    </dgm:pt>
    <dgm:pt modelId="{CBFFD5B4-765E-4185-91F5-3ED920284EC9}" type="parTrans" cxnId="{875D5A72-1F29-4B33-A2D5-8FD6C053BC2D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4704D1EC-3187-4A2B-9759-1E0F0FB618E5}" type="sibTrans" cxnId="{875D5A72-1F29-4B33-A2D5-8FD6C053BC2D}">
      <dgm:prSet custT="1"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D29E1417-F7CD-4F23-9FF8-30054676CCE9}">
      <dgm:prSet phldrT="[Texto]" custT="1"/>
      <dgm:spPr/>
      <dgm:t>
        <a:bodyPr/>
        <a:lstStyle/>
        <a:p>
          <a:r>
            <a:rPr lang="pt-BR" sz="2400" b="0" noProof="0" dirty="0">
              <a:solidFill>
                <a:schemeClr val="tx1"/>
              </a:solidFill>
            </a:rPr>
            <a:t>Projeto Biomulching</a:t>
          </a:r>
        </a:p>
      </dgm:t>
    </dgm:pt>
    <dgm:pt modelId="{204D4317-D19A-42B4-A259-4E710B1382A7}" type="parTrans" cxnId="{9451C11F-E9E0-44A9-B65B-A8A94999143F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DBEC4069-2BF0-4262-841E-1930D6C459D6}" type="sibTrans" cxnId="{9451C11F-E9E0-44A9-B65B-A8A94999143F}">
      <dgm:prSet/>
      <dgm:spPr/>
      <dgm:t>
        <a:bodyPr/>
        <a:lstStyle/>
        <a:p>
          <a:endParaRPr lang="pt-BR" sz="2000" b="0" noProof="0" dirty="0">
            <a:solidFill>
              <a:schemeClr val="tx1"/>
            </a:solidFill>
          </a:endParaRPr>
        </a:p>
      </dgm:t>
    </dgm:pt>
    <dgm:pt modelId="{66990380-2079-42CF-A3A6-34F9BE81524F}">
      <dgm:prSet phldrT="[Texto]" custT="1"/>
      <dgm:spPr/>
      <dgm:t>
        <a:bodyPr/>
        <a:lstStyle/>
        <a:p>
          <a:r>
            <a:rPr lang="pt-BR" sz="2000" b="0" noProof="0" dirty="0">
              <a:solidFill>
                <a:schemeClr val="tx1"/>
              </a:solidFill>
            </a:rPr>
            <a:t> Criação de repositório GIT</a:t>
          </a:r>
        </a:p>
      </dgm:t>
    </dgm:pt>
    <dgm:pt modelId="{E562FA1E-2D3A-419C-9030-C0F6E89D3EC9}" type="parTrans" cxnId="{1BC9D182-F759-4670-B307-DA1CFEC05F7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70D794D-EEA3-4914-9AA1-19AC65E9CC3E}" type="sibTrans" cxnId="{1BC9D182-F759-4670-B307-DA1CFEC05F7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4F0972E-2EEC-4BCE-A6CA-1C61F4FD8586}">
      <dgm:prSet custT="1"/>
      <dgm:spPr/>
      <dgm:t>
        <a:bodyPr/>
        <a:lstStyle/>
        <a:p>
          <a:r>
            <a:rPr lang="pt-BR" sz="2000" b="0" noProof="0" dirty="0">
              <a:solidFill>
                <a:schemeClr val="tx1"/>
              </a:solidFill>
            </a:rPr>
            <a:t>Formatação do documento </a:t>
          </a:r>
          <a:r>
            <a:rPr lang="pt-BR" sz="2000" b="0" noProof="0" dirty="0" err="1">
              <a:solidFill>
                <a:schemeClr val="tx1"/>
              </a:solidFill>
            </a:rPr>
            <a:t>Rmd</a:t>
          </a:r>
          <a:endParaRPr lang="pt-BR" sz="2000" b="0" noProof="0" dirty="0">
            <a:solidFill>
              <a:schemeClr val="tx1"/>
            </a:solidFill>
          </a:endParaRPr>
        </a:p>
      </dgm:t>
    </dgm:pt>
    <dgm:pt modelId="{E2B5FAD1-9FB3-414C-8FA6-11BB3F1A07C7}" type="parTrans" cxnId="{0DEC32E3-78AA-43BA-9A68-99A15CCA3EC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BE585BF-C8B0-45A7-BDA5-3D86A35D01EF}" type="sibTrans" cxnId="{0DEC32E3-78AA-43BA-9A68-99A15CCA3EC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9D2722C-8B70-494F-95FD-2A2F673BFDC9}">
      <dgm:prSet phldrT="[Texto]" custT="1"/>
      <dgm:spPr/>
      <dgm:t>
        <a:bodyPr/>
        <a:lstStyle/>
        <a:p>
          <a:r>
            <a:rPr lang="pt-BR" sz="2000" b="0" noProof="0" dirty="0">
              <a:solidFill>
                <a:schemeClr val="tx1"/>
              </a:solidFill>
            </a:rPr>
            <a:t>Pré-tratamento dos dados obtidos</a:t>
          </a:r>
        </a:p>
      </dgm:t>
    </dgm:pt>
    <dgm:pt modelId="{69644955-46AE-480E-B1B2-EFFE4231BA21}" type="parTrans" cxnId="{B4623E65-6BEB-443D-8ACD-4065F34440D2}">
      <dgm:prSet/>
      <dgm:spPr/>
      <dgm:t>
        <a:bodyPr/>
        <a:lstStyle/>
        <a:p>
          <a:endParaRPr lang="pt-BR"/>
        </a:p>
      </dgm:t>
    </dgm:pt>
    <dgm:pt modelId="{CD55FC26-3D58-4473-8B0D-B728413A67CF}" type="sibTrans" cxnId="{B4623E65-6BEB-443D-8ACD-4065F34440D2}">
      <dgm:prSet/>
      <dgm:spPr/>
      <dgm:t>
        <a:bodyPr/>
        <a:lstStyle/>
        <a:p>
          <a:endParaRPr lang="pt-BR"/>
        </a:p>
      </dgm:t>
    </dgm:pt>
    <dgm:pt modelId="{9BF537E8-740B-4B15-9230-DCCDCA1977FA}" type="pres">
      <dgm:prSet presAssocID="{C90016D4-6A1F-46A2-9D63-FD6B65C7BF7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397B0EB-2436-4C72-8534-80B3B764FCD4}" type="pres">
      <dgm:prSet presAssocID="{EE2D20E7-09D2-473B-8A2A-F145192ECB9E}" presName="node" presStyleLbl="node1" presStyleIdx="0" presStyleCnt="14" custScaleX="102679" custLinFactNeighborX="-96626" custLinFactNeighborY="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515D3A0-EAB4-4B38-8221-55FD72185072}" type="pres">
      <dgm:prSet presAssocID="{4B1B4DD1-EE8F-4F42-ACB0-6CA226DA21D3}" presName="sibTrans" presStyleLbl="sibTrans2D1" presStyleIdx="0" presStyleCnt="13"/>
      <dgm:spPr/>
      <dgm:t>
        <a:bodyPr/>
        <a:lstStyle/>
        <a:p>
          <a:endParaRPr lang="pt-BR"/>
        </a:p>
      </dgm:t>
    </dgm:pt>
    <dgm:pt modelId="{DAC0DC6F-C201-436A-8ED3-2959A3BB4386}" type="pres">
      <dgm:prSet presAssocID="{4B1B4DD1-EE8F-4F42-ACB0-6CA226DA21D3}" presName="connectorText" presStyleLbl="sibTrans2D1" presStyleIdx="0" presStyleCnt="13"/>
      <dgm:spPr/>
      <dgm:t>
        <a:bodyPr/>
        <a:lstStyle/>
        <a:p>
          <a:endParaRPr lang="pt-BR"/>
        </a:p>
      </dgm:t>
    </dgm:pt>
    <dgm:pt modelId="{7A26F849-DD22-4DF6-9A4D-186D52F94ABB}" type="pres">
      <dgm:prSet presAssocID="{F3DC4C97-D203-48EE-8541-A6A537568302}" presName="node" presStyleLbl="node1" presStyleIdx="1" presStyleCnt="14" custScaleX="149022" custScaleY="153089" custLinFactNeighborX="-61617" custLinFactNeighborY="233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EA711F-3620-4ABB-81DF-567AF5009B0E}" type="pres">
      <dgm:prSet presAssocID="{4704D1EC-3187-4A2B-9759-1E0F0FB618E5}" presName="sibTrans" presStyleLbl="sibTrans2D1" presStyleIdx="1" presStyleCnt="13"/>
      <dgm:spPr/>
      <dgm:t>
        <a:bodyPr/>
        <a:lstStyle/>
        <a:p>
          <a:endParaRPr lang="pt-BR"/>
        </a:p>
      </dgm:t>
    </dgm:pt>
    <dgm:pt modelId="{9F54738F-468D-4BD3-BED2-0E33794949C7}" type="pres">
      <dgm:prSet presAssocID="{4704D1EC-3187-4A2B-9759-1E0F0FB618E5}" presName="connectorText" presStyleLbl="sibTrans2D1" presStyleIdx="1" presStyleCnt="13"/>
      <dgm:spPr/>
      <dgm:t>
        <a:bodyPr/>
        <a:lstStyle/>
        <a:p>
          <a:endParaRPr lang="pt-BR"/>
        </a:p>
      </dgm:t>
    </dgm:pt>
    <dgm:pt modelId="{60C98524-9F48-40C6-AF6D-BF1C66AD7301}" type="pres">
      <dgm:prSet presAssocID="{F0947DA2-7A76-47CD-8973-D1EE44DD157D}" presName="node" presStyleLbl="node1" presStyleIdx="2" presStyleCnt="14" custScaleX="110233" custScaleY="163377" custLinFactNeighborX="-30808" custLinFactNeighborY="50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8D8BD9D-4DCD-4BCF-8ECA-1BFBBDBF0B1B}" type="pres">
      <dgm:prSet presAssocID="{B79CA6E3-2EFC-4709-8815-310B91F4A6EE}" presName="sibTrans" presStyleLbl="sibTrans2D1" presStyleIdx="2" presStyleCnt="13"/>
      <dgm:spPr/>
      <dgm:t>
        <a:bodyPr/>
        <a:lstStyle/>
        <a:p>
          <a:endParaRPr lang="pt-BR"/>
        </a:p>
      </dgm:t>
    </dgm:pt>
    <dgm:pt modelId="{3236D6A1-C7CC-47A6-8353-998C2C1CFFBF}" type="pres">
      <dgm:prSet presAssocID="{B79CA6E3-2EFC-4709-8815-310B91F4A6EE}" presName="connectorText" presStyleLbl="sibTrans2D1" presStyleIdx="2" presStyleCnt="13"/>
      <dgm:spPr/>
      <dgm:t>
        <a:bodyPr/>
        <a:lstStyle/>
        <a:p>
          <a:endParaRPr lang="pt-BR"/>
        </a:p>
      </dgm:t>
    </dgm:pt>
    <dgm:pt modelId="{F80C3724-3A86-449A-9D04-1C1B5DD365F0}" type="pres">
      <dgm:prSet presAssocID="{C66C0C65-57F7-47D3-8D0F-3A20340B65C0}" presName="node" presStyleLbl="node1" presStyleIdx="3" presStyleCnt="14" custScaleX="138348" custScaleY="116281" custLinFactNeighborX="8571" custLinFactNeighborY="565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18BDC51-8D4A-4780-984E-9BC860091A67}" type="pres">
      <dgm:prSet presAssocID="{A1C64068-5842-4962-B649-2C77B39E3AA0}" presName="sibTrans" presStyleLbl="sibTrans2D1" presStyleIdx="3" presStyleCnt="13"/>
      <dgm:spPr/>
      <dgm:t>
        <a:bodyPr/>
        <a:lstStyle/>
        <a:p>
          <a:endParaRPr lang="pt-BR"/>
        </a:p>
      </dgm:t>
    </dgm:pt>
    <dgm:pt modelId="{7A52BD5A-783B-453C-9461-71DF53D55698}" type="pres">
      <dgm:prSet presAssocID="{A1C64068-5842-4962-B649-2C77B39E3AA0}" presName="connectorText" presStyleLbl="sibTrans2D1" presStyleIdx="3" presStyleCnt="13"/>
      <dgm:spPr/>
      <dgm:t>
        <a:bodyPr/>
        <a:lstStyle/>
        <a:p>
          <a:endParaRPr lang="pt-BR"/>
        </a:p>
      </dgm:t>
    </dgm:pt>
    <dgm:pt modelId="{49347FAE-E479-458B-AA4A-F15559C3ABC7}" type="pres">
      <dgm:prSet presAssocID="{69D2722C-8B70-494F-95FD-2A2F673BFDC9}" presName="node" presStyleLbl="node1" presStyleIdx="4" presStyleCnt="14" custScaleX="116704" custScaleY="116281" custLinFactNeighborX="2145" custLinFactNeighborY="135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5CC6451-8CAB-43E6-8B9F-7D9247467E61}" type="pres">
      <dgm:prSet presAssocID="{CD55FC26-3D58-4473-8B0D-B728413A67CF}" presName="sibTrans" presStyleLbl="sibTrans2D1" presStyleIdx="4" presStyleCnt="13"/>
      <dgm:spPr/>
      <dgm:t>
        <a:bodyPr/>
        <a:lstStyle/>
        <a:p>
          <a:endParaRPr lang="pt-BR"/>
        </a:p>
      </dgm:t>
    </dgm:pt>
    <dgm:pt modelId="{7B851453-CF5F-4F8A-A959-E4D4BBF5879B}" type="pres">
      <dgm:prSet presAssocID="{CD55FC26-3D58-4473-8B0D-B728413A67CF}" presName="connectorText" presStyleLbl="sibTrans2D1" presStyleIdx="4" presStyleCnt="13"/>
      <dgm:spPr/>
      <dgm:t>
        <a:bodyPr/>
        <a:lstStyle/>
        <a:p>
          <a:endParaRPr lang="pt-BR"/>
        </a:p>
      </dgm:t>
    </dgm:pt>
    <dgm:pt modelId="{0BE9C63D-AA4C-4232-A025-C92200F20EA8}" type="pres">
      <dgm:prSet presAssocID="{4CC3024D-4B67-4E4C-B653-B16B3097720C}" presName="node" presStyleLbl="node1" presStyleIdx="5" presStyleCnt="14" custScaleY="111334" custLinFactNeighborX="3831" custLinFactNeighborY="1223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ABD1D7-3BEC-4EF1-8468-2B3585791081}" type="pres">
      <dgm:prSet presAssocID="{CA3328C5-166A-4CCA-B52B-783D3EF416ED}" presName="sibTrans" presStyleLbl="sibTrans2D1" presStyleIdx="5" presStyleCnt="13"/>
      <dgm:spPr/>
      <dgm:t>
        <a:bodyPr/>
        <a:lstStyle/>
        <a:p>
          <a:endParaRPr lang="pt-BR"/>
        </a:p>
      </dgm:t>
    </dgm:pt>
    <dgm:pt modelId="{6ACA44F0-999D-4D0F-A7C8-CF40547165BA}" type="pres">
      <dgm:prSet presAssocID="{CA3328C5-166A-4CCA-B52B-783D3EF416ED}" presName="connectorText" presStyleLbl="sibTrans2D1" presStyleIdx="5" presStyleCnt="13"/>
      <dgm:spPr/>
      <dgm:t>
        <a:bodyPr/>
        <a:lstStyle/>
        <a:p>
          <a:endParaRPr lang="pt-BR"/>
        </a:p>
      </dgm:t>
    </dgm:pt>
    <dgm:pt modelId="{AFA39EA8-937C-4774-B9CE-6CF72118118B}" type="pres">
      <dgm:prSet presAssocID="{66990380-2079-42CF-A3A6-34F9BE81524F}" presName="node" presStyleLbl="node1" presStyleIdx="6" presStyleCnt="14" custScaleY="111334" custLinFactNeighborX="7579" custLinFactNeighborY="316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68E647B-BE18-4475-B397-567D2B440822}" type="pres">
      <dgm:prSet presAssocID="{770D794D-EEA3-4914-9AA1-19AC65E9CC3E}" presName="sibTrans" presStyleLbl="sibTrans2D1" presStyleIdx="6" presStyleCnt="13"/>
      <dgm:spPr/>
      <dgm:t>
        <a:bodyPr/>
        <a:lstStyle/>
        <a:p>
          <a:endParaRPr lang="pt-BR"/>
        </a:p>
      </dgm:t>
    </dgm:pt>
    <dgm:pt modelId="{D33BB3D3-E977-422A-8A99-3E7CFB5C2CED}" type="pres">
      <dgm:prSet presAssocID="{770D794D-EEA3-4914-9AA1-19AC65E9CC3E}" presName="connectorText" presStyleLbl="sibTrans2D1" presStyleIdx="6" presStyleCnt="13"/>
      <dgm:spPr/>
      <dgm:t>
        <a:bodyPr/>
        <a:lstStyle/>
        <a:p>
          <a:endParaRPr lang="pt-BR"/>
        </a:p>
      </dgm:t>
    </dgm:pt>
    <dgm:pt modelId="{C28DC322-E719-403E-8BD9-17115C0DA32B}" type="pres">
      <dgm:prSet presAssocID="{A7189CC4-B0A6-4744-9019-CA8EBBA20EC2}" presName="node" presStyleLbl="node1" presStyleIdx="7" presStyleCnt="14" custScaleY="119239" custLinFactNeighborX="5050" custLinFactNeighborY="316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E7DCCF9-639E-4FF5-9112-032416C320B9}" type="pres">
      <dgm:prSet presAssocID="{3BB6906E-887A-479B-AE96-42789AA8CAEF}" presName="sibTrans" presStyleLbl="sibTrans2D1" presStyleIdx="7" presStyleCnt="13"/>
      <dgm:spPr/>
      <dgm:t>
        <a:bodyPr/>
        <a:lstStyle/>
        <a:p>
          <a:endParaRPr lang="pt-BR"/>
        </a:p>
      </dgm:t>
    </dgm:pt>
    <dgm:pt modelId="{A2258F76-2F45-4E34-BCAC-35CE0E8E0DE0}" type="pres">
      <dgm:prSet presAssocID="{3BB6906E-887A-479B-AE96-42789AA8CAEF}" presName="connectorText" presStyleLbl="sibTrans2D1" presStyleIdx="7" presStyleCnt="13"/>
      <dgm:spPr/>
      <dgm:t>
        <a:bodyPr/>
        <a:lstStyle/>
        <a:p>
          <a:endParaRPr lang="pt-BR"/>
        </a:p>
      </dgm:t>
    </dgm:pt>
    <dgm:pt modelId="{D4DF643F-6726-4302-A4A2-FE5ECA805DFE}" type="pres">
      <dgm:prSet presAssocID="{3D17DE81-792C-4417-875B-85A7CE1AF64F}" presName="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51AE398-A0F9-4F5E-8BF8-0B6634E9A721}" type="pres">
      <dgm:prSet presAssocID="{9FAE9A5D-CF98-4954-9E66-A79EADA2AE67}" presName="sibTrans" presStyleLbl="sibTrans2D1" presStyleIdx="8" presStyleCnt="13"/>
      <dgm:spPr/>
      <dgm:t>
        <a:bodyPr/>
        <a:lstStyle/>
        <a:p>
          <a:endParaRPr lang="pt-BR"/>
        </a:p>
      </dgm:t>
    </dgm:pt>
    <dgm:pt modelId="{3B4D05E8-014A-42C5-9B68-CE3C8792A9E8}" type="pres">
      <dgm:prSet presAssocID="{9FAE9A5D-CF98-4954-9E66-A79EADA2AE67}" presName="connectorText" presStyleLbl="sibTrans2D1" presStyleIdx="8" presStyleCnt="13"/>
      <dgm:spPr/>
      <dgm:t>
        <a:bodyPr/>
        <a:lstStyle/>
        <a:p>
          <a:endParaRPr lang="pt-BR"/>
        </a:p>
      </dgm:t>
    </dgm:pt>
    <dgm:pt modelId="{DB7DF530-CCD2-48B2-B94B-7014C9A6D79A}" type="pres">
      <dgm:prSet presAssocID="{4AF07E7D-6039-4CD1-8973-F1BE94442B5B}" presName="node" presStyleLbl="node1" presStyleIdx="9" presStyleCnt="14" custScaleY="11676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4AEE903-4BD3-4368-996F-ECF9ACA46452}" type="pres">
      <dgm:prSet presAssocID="{6A535026-5F41-490C-8B39-C2C28460A026}" presName="sibTrans" presStyleLbl="sibTrans2D1" presStyleIdx="9" presStyleCnt="13"/>
      <dgm:spPr/>
      <dgm:t>
        <a:bodyPr/>
        <a:lstStyle/>
        <a:p>
          <a:endParaRPr lang="pt-BR"/>
        </a:p>
      </dgm:t>
    </dgm:pt>
    <dgm:pt modelId="{D5FE6A23-EDA9-4270-91ED-A88D19F5FB7F}" type="pres">
      <dgm:prSet presAssocID="{6A535026-5F41-490C-8B39-C2C28460A026}" presName="connectorText" presStyleLbl="sibTrans2D1" presStyleIdx="9" presStyleCnt="13"/>
      <dgm:spPr/>
      <dgm:t>
        <a:bodyPr/>
        <a:lstStyle/>
        <a:p>
          <a:endParaRPr lang="pt-BR"/>
        </a:p>
      </dgm:t>
    </dgm:pt>
    <dgm:pt modelId="{B110D29E-B62B-4873-991C-A58D53963BCA}" type="pres">
      <dgm:prSet presAssocID="{CC65B8A4-05A9-4480-99FD-6D393364616C}" presName="node" presStyleLbl="node1" presStyleIdx="10" presStyleCnt="14" custScaleY="10323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1013B66-E546-432D-BD84-2CAA30B6E6D8}" type="pres">
      <dgm:prSet presAssocID="{5996FB9F-409C-4C97-AB71-DD3FFFEE0F20}" presName="sibTrans" presStyleLbl="sibTrans2D1" presStyleIdx="10" presStyleCnt="13"/>
      <dgm:spPr/>
      <dgm:t>
        <a:bodyPr/>
        <a:lstStyle/>
        <a:p>
          <a:endParaRPr lang="pt-BR"/>
        </a:p>
      </dgm:t>
    </dgm:pt>
    <dgm:pt modelId="{4996023D-A90A-4094-A84D-4BA5A116C0A1}" type="pres">
      <dgm:prSet presAssocID="{5996FB9F-409C-4C97-AB71-DD3FFFEE0F20}" presName="connectorText" presStyleLbl="sibTrans2D1" presStyleIdx="10" presStyleCnt="13"/>
      <dgm:spPr/>
      <dgm:t>
        <a:bodyPr/>
        <a:lstStyle/>
        <a:p>
          <a:endParaRPr lang="pt-BR"/>
        </a:p>
      </dgm:t>
    </dgm:pt>
    <dgm:pt modelId="{7BA5CFC2-B566-404E-90C8-46E30748C0DC}" type="pres">
      <dgm:prSet presAssocID="{24F0972E-2EEC-4BCE-A6CA-1C61F4FD8586}" presName="node" presStyleLbl="node1" presStyleIdx="11" presStyleCnt="14" custScaleY="14449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B4C39C1-A669-4FCF-A415-393D81B6233C}" type="pres">
      <dgm:prSet presAssocID="{9BE585BF-C8B0-45A7-BDA5-3D86A35D01EF}" presName="sibTrans" presStyleLbl="sibTrans2D1" presStyleIdx="11" presStyleCnt="13"/>
      <dgm:spPr/>
      <dgm:t>
        <a:bodyPr/>
        <a:lstStyle/>
        <a:p>
          <a:endParaRPr lang="pt-BR"/>
        </a:p>
      </dgm:t>
    </dgm:pt>
    <dgm:pt modelId="{2B7E6254-5A09-472C-8792-E2F360BEC9A7}" type="pres">
      <dgm:prSet presAssocID="{9BE585BF-C8B0-45A7-BDA5-3D86A35D01EF}" presName="connectorText" presStyleLbl="sibTrans2D1" presStyleIdx="11" presStyleCnt="13"/>
      <dgm:spPr/>
      <dgm:t>
        <a:bodyPr/>
        <a:lstStyle/>
        <a:p>
          <a:endParaRPr lang="pt-BR"/>
        </a:p>
      </dgm:t>
    </dgm:pt>
    <dgm:pt modelId="{1CBF096A-7678-4565-A1C6-3457B6D680EB}" type="pres">
      <dgm:prSet presAssocID="{1783D1C9-CE5A-4470-8C48-30DD485CAE9F}" presName="node" presStyleLbl="node1" presStyleIdx="12" presStyleCnt="14" custScaleY="147019" custLinFactNeighborX="7639" custLinFactNeighborY="-141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16AD97D-3876-4CDD-B4D4-49451EEDAEF7}" type="pres">
      <dgm:prSet presAssocID="{09DBE0EA-940D-4ED6-9B00-89A6730E6878}" presName="sibTrans" presStyleLbl="sibTrans2D1" presStyleIdx="12" presStyleCnt="13"/>
      <dgm:spPr/>
      <dgm:t>
        <a:bodyPr/>
        <a:lstStyle/>
        <a:p>
          <a:endParaRPr lang="pt-BR"/>
        </a:p>
      </dgm:t>
    </dgm:pt>
    <dgm:pt modelId="{DFBB0A27-79E6-467E-B78E-49E0A6CA12B9}" type="pres">
      <dgm:prSet presAssocID="{09DBE0EA-940D-4ED6-9B00-89A6730E6878}" presName="connectorText" presStyleLbl="sibTrans2D1" presStyleIdx="12" presStyleCnt="13"/>
      <dgm:spPr/>
      <dgm:t>
        <a:bodyPr/>
        <a:lstStyle/>
        <a:p>
          <a:endParaRPr lang="pt-BR"/>
        </a:p>
      </dgm:t>
    </dgm:pt>
    <dgm:pt modelId="{C27EE5E4-0007-4635-A8D6-6EA0E15736B1}" type="pres">
      <dgm:prSet presAssocID="{D29E1417-F7CD-4F23-9FF8-30054676CCE9}" presName="node" presStyleLbl="node1" presStyleIdx="13" presStyleCnt="14" custScaleX="130161" custScaleY="121458" custLinFactNeighborX="39286" custLinFactNeighborY="-281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8FE7136-6EAE-4DFD-A254-E0EA12749497}" type="presOf" srcId="{66990380-2079-42CF-A3A6-34F9BE81524F}" destId="{AFA39EA8-937C-4774-B9CE-6CF72118118B}" srcOrd="0" destOrd="0" presId="urn:microsoft.com/office/officeart/2005/8/layout/process5"/>
    <dgm:cxn modelId="{F7AD5DCB-C908-4A60-9D5D-513B38836DC9}" type="presOf" srcId="{C66C0C65-57F7-47D3-8D0F-3A20340B65C0}" destId="{F80C3724-3A86-449A-9D04-1C1B5DD365F0}" srcOrd="0" destOrd="0" presId="urn:microsoft.com/office/officeart/2005/8/layout/process5"/>
    <dgm:cxn modelId="{F9633489-697B-4042-9C86-45C62DF3A5AD}" type="presOf" srcId="{CA3328C5-166A-4CCA-B52B-783D3EF416ED}" destId="{6ACA44F0-999D-4D0F-A7C8-CF40547165BA}" srcOrd="1" destOrd="0" presId="urn:microsoft.com/office/officeart/2005/8/layout/process5"/>
    <dgm:cxn modelId="{37A925BE-6477-4092-9E24-319DF460860D}" type="presOf" srcId="{5996FB9F-409C-4C97-AB71-DD3FFFEE0F20}" destId="{4996023D-A90A-4094-A84D-4BA5A116C0A1}" srcOrd="1" destOrd="0" presId="urn:microsoft.com/office/officeart/2005/8/layout/process5"/>
    <dgm:cxn modelId="{0DEC32E3-78AA-43BA-9A68-99A15CCA3EC9}" srcId="{C90016D4-6A1F-46A2-9D63-FD6B65C7BF7C}" destId="{24F0972E-2EEC-4BCE-A6CA-1C61F4FD8586}" srcOrd="11" destOrd="0" parTransId="{E2B5FAD1-9FB3-414C-8FA6-11BB3F1A07C7}" sibTransId="{9BE585BF-C8B0-45A7-BDA5-3D86A35D01EF}"/>
    <dgm:cxn modelId="{3FCD2687-4A16-4980-9892-36387DF3C110}" type="presOf" srcId="{5996FB9F-409C-4C97-AB71-DD3FFFEE0F20}" destId="{91013B66-E546-432D-BD84-2CAA30B6E6D8}" srcOrd="0" destOrd="0" presId="urn:microsoft.com/office/officeart/2005/8/layout/process5"/>
    <dgm:cxn modelId="{2947D629-169A-4754-B9CD-1C9F2366BDCD}" type="presOf" srcId="{F0947DA2-7A76-47CD-8973-D1EE44DD157D}" destId="{60C98524-9F48-40C6-AF6D-BF1C66AD7301}" srcOrd="0" destOrd="0" presId="urn:microsoft.com/office/officeart/2005/8/layout/process5"/>
    <dgm:cxn modelId="{F7D9ED15-AB02-4A53-B791-AD30AFBB2B2A}" type="presOf" srcId="{4B1B4DD1-EE8F-4F42-ACB0-6CA226DA21D3}" destId="{DAC0DC6F-C201-436A-8ED3-2959A3BB4386}" srcOrd="1" destOrd="0" presId="urn:microsoft.com/office/officeart/2005/8/layout/process5"/>
    <dgm:cxn modelId="{E4094277-7E88-4C4B-BDA0-54B226907183}" type="presOf" srcId="{09DBE0EA-940D-4ED6-9B00-89A6730E6878}" destId="{DFBB0A27-79E6-467E-B78E-49E0A6CA12B9}" srcOrd="1" destOrd="0" presId="urn:microsoft.com/office/officeart/2005/8/layout/process5"/>
    <dgm:cxn modelId="{01D7A504-FEA4-4372-B328-4832694439D2}" type="presOf" srcId="{A1C64068-5842-4962-B649-2C77B39E3AA0}" destId="{7A52BD5A-783B-453C-9461-71DF53D55698}" srcOrd="1" destOrd="0" presId="urn:microsoft.com/office/officeart/2005/8/layout/process5"/>
    <dgm:cxn modelId="{40F5B86C-03EE-4BF9-BE2E-A3739E498504}" type="presOf" srcId="{C90016D4-6A1F-46A2-9D63-FD6B65C7BF7C}" destId="{9BF537E8-740B-4B15-9230-DCCDCA1977FA}" srcOrd="0" destOrd="0" presId="urn:microsoft.com/office/officeart/2005/8/layout/process5"/>
    <dgm:cxn modelId="{061357F1-6878-4C5A-B6B3-70017F132CF4}" srcId="{C90016D4-6A1F-46A2-9D63-FD6B65C7BF7C}" destId="{EE2D20E7-09D2-473B-8A2A-F145192ECB9E}" srcOrd="0" destOrd="0" parTransId="{3345C6DF-1299-4E42-8AED-15A2ADF99658}" sibTransId="{4B1B4DD1-EE8F-4F42-ACB0-6CA226DA21D3}"/>
    <dgm:cxn modelId="{875D5A72-1F29-4B33-A2D5-8FD6C053BC2D}" srcId="{C90016D4-6A1F-46A2-9D63-FD6B65C7BF7C}" destId="{F3DC4C97-D203-48EE-8541-A6A537568302}" srcOrd="1" destOrd="0" parTransId="{CBFFD5B4-765E-4185-91F5-3ED920284EC9}" sibTransId="{4704D1EC-3187-4A2B-9759-1E0F0FB618E5}"/>
    <dgm:cxn modelId="{C98A5099-184E-4C75-9D3F-3217CA81B851}" type="presOf" srcId="{770D794D-EEA3-4914-9AA1-19AC65E9CC3E}" destId="{968E647B-BE18-4475-B397-567D2B440822}" srcOrd="0" destOrd="0" presId="urn:microsoft.com/office/officeart/2005/8/layout/process5"/>
    <dgm:cxn modelId="{2B7FCBAD-5CCB-4A62-BE77-A2997DAB835E}" type="presOf" srcId="{EE2D20E7-09D2-473B-8A2A-F145192ECB9E}" destId="{C397B0EB-2436-4C72-8534-80B3B764FCD4}" srcOrd="0" destOrd="0" presId="urn:microsoft.com/office/officeart/2005/8/layout/process5"/>
    <dgm:cxn modelId="{F6B2158C-3EEE-4582-B5CD-FDD0B0BC21A2}" type="presOf" srcId="{4704D1EC-3187-4A2B-9759-1E0F0FB618E5}" destId="{3EEA711F-3620-4ABB-81DF-567AF5009B0E}" srcOrd="0" destOrd="0" presId="urn:microsoft.com/office/officeart/2005/8/layout/process5"/>
    <dgm:cxn modelId="{B44D0E37-DD5E-42CF-90E5-0C5EBB8A7BC3}" type="presOf" srcId="{1783D1C9-CE5A-4470-8C48-30DD485CAE9F}" destId="{1CBF096A-7678-4565-A1C6-3457B6D680EB}" srcOrd="0" destOrd="0" presId="urn:microsoft.com/office/officeart/2005/8/layout/process5"/>
    <dgm:cxn modelId="{F0875A7B-87B1-41F5-B480-DAD8C3A8A013}" type="presOf" srcId="{9BE585BF-C8B0-45A7-BDA5-3D86A35D01EF}" destId="{2B7E6254-5A09-472C-8792-E2F360BEC9A7}" srcOrd="1" destOrd="0" presId="urn:microsoft.com/office/officeart/2005/8/layout/process5"/>
    <dgm:cxn modelId="{D32FEADE-5591-4F23-B7E3-6E397CE644AC}" type="presOf" srcId="{9BE585BF-C8B0-45A7-BDA5-3D86A35D01EF}" destId="{6B4C39C1-A669-4FCF-A415-393D81B6233C}" srcOrd="0" destOrd="0" presId="urn:microsoft.com/office/officeart/2005/8/layout/process5"/>
    <dgm:cxn modelId="{2F1F359A-469F-4ABC-81D0-FD933C125217}" type="presOf" srcId="{4AF07E7D-6039-4CD1-8973-F1BE94442B5B}" destId="{DB7DF530-CCD2-48B2-B94B-7014C9A6D79A}" srcOrd="0" destOrd="0" presId="urn:microsoft.com/office/officeart/2005/8/layout/process5"/>
    <dgm:cxn modelId="{77C63E98-1344-4CF9-8177-6DF129B7AAE6}" type="presOf" srcId="{D29E1417-F7CD-4F23-9FF8-30054676CCE9}" destId="{C27EE5E4-0007-4635-A8D6-6EA0E15736B1}" srcOrd="0" destOrd="0" presId="urn:microsoft.com/office/officeart/2005/8/layout/process5"/>
    <dgm:cxn modelId="{DDA22656-E2FE-4343-AF35-F8DBBBD3386B}" srcId="{C90016D4-6A1F-46A2-9D63-FD6B65C7BF7C}" destId="{A7189CC4-B0A6-4744-9019-CA8EBBA20EC2}" srcOrd="7" destOrd="0" parTransId="{727BD9A3-AC38-44D4-BFF2-7969A98A0514}" sibTransId="{3BB6906E-887A-479B-AE96-42789AA8CAEF}"/>
    <dgm:cxn modelId="{6AC83EB8-C897-4CA8-991F-FA220CA6E457}" type="presOf" srcId="{4B1B4DD1-EE8F-4F42-ACB0-6CA226DA21D3}" destId="{E515D3A0-EAB4-4B38-8221-55FD72185072}" srcOrd="0" destOrd="0" presId="urn:microsoft.com/office/officeart/2005/8/layout/process5"/>
    <dgm:cxn modelId="{1233E45E-504C-4AF3-A0B0-A99460906AA1}" type="presOf" srcId="{B79CA6E3-2EFC-4709-8815-310B91F4A6EE}" destId="{3236D6A1-C7CC-47A6-8353-998C2C1CFFBF}" srcOrd="1" destOrd="0" presId="urn:microsoft.com/office/officeart/2005/8/layout/process5"/>
    <dgm:cxn modelId="{9451C11F-E9E0-44A9-B65B-A8A94999143F}" srcId="{C90016D4-6A1F-46A2-9D63-FD6B65C7BF7C}" destId="{D29E1417-F7CD-4F23-9FF8-30054676CCE9}" srcOrd="13" destOrd="0" parTransId="{204D4317-D19A-42B4-A259-4E710B1382A7}" sibTransId="{DBEC4069-2BF0-4262-841E-1930D6C459D6}"/>
    <dgm:cxn modelId="{A89C71A0-95CD-4759-94C0-E9A278EC5332}" type="presOf" srcId="{CA3328C5-166A-4CCA-B52B-783D3EF416ED}" destId="{EBABD1D7-3BEC-4EF1-8468-2B3585791081}" srcOrd="0" destOrd="0" presId="urn:microsoft.com/office/officeart/2005/8/layout/process5"/>
    <dgm:cxn modelId="{E31028AB-C55F-4A8E-B360-62FAA06AA17E}" type="presOf" srcId="{69D2722C-8B70-494F-95FD-2A2F673BFDC9}" destId="{49347FAE-E479-458B-AA4A-F15559C3ABC7}" srcOrd="0" destOrd="0" presId="urn:microsoft.com/office/officeart/2005/8/layout/process5"/>
    <dgm:cxn modelId="{EC88A89F-0133-479E-9A48-43E08B6A82B4}" type="presOf" srcId="{9FAE9A5D-CF98-4954-9E66-A79EADA2AE67}" destId="{451AE398-A0F9-4F5E-8BF8-0B6634E9A721}" srcOrd="0" destOrd="0" presId="urn:microsoft.com/office/officeart/2005/8/layout/process5"/>
    <dgm:cxn modelId="{0FB9C2B3-8D68-4893-9D59-3C43D7FEF815}" type="presOf" srcId="{4704D1EC-3187-4A2B-9759-1E0F0FB618E5}" destId="{9F54738F-468D-4BD3-BED2-0E33794949C7}" srcOrd="1" destOrd="0" presId="urn:microsoft.com/office/officeart/2005/8/layout/process5"/>
    <dgm:cxn modelId="{4F94499B-AA9E-4CF0-8137-F80C6FE264A8}" srcId="{C90016D4-6A1F-46A2-9D63-FD6B65C7BF7C}" destId="{4CC3024D-4B67-4E4C-B653-B16B3097720C}" srcOrd="5" destOrd="0" parTransId="{2163205B-F0AA-432A-B650-FA9FA2B7DBD5}" sibTransId="{CA3328C5-166A-4CCA-B52B-783D3EF416ED}"/>
    <dgm:cxn modelId="{ED3D759F-04EC-4825-B458-FF5A55B0F4B6}" type="presOf" srcId="{CD55FC26-3D58-4473-8B0D-B728413A67CF}" destId="{45CC6451-8CAB-43E6-8B9F-7D9247467E61}" srcOrd="0" destOrd="0" presId="urn:microsoft.com/office/officeart/2005/8/layout/process5"/>
    <dgm:cxn modelId="{6C6B0804-61CE-4A99-AF3F-EB7F497FB66D}" type="presOf" srcId="{770D794D-EEA3-4914-9AA1-19AC65E9CC3E}" destId="{D33BB3D3-E977-422A-8A99-3E7CFB5C2CED}" srcOrd="1" destOrd="0" presId="urn:microsoft.com/office/officeart/2005/8/layout/process5"/>
    <dgm:cxn modelId="{C57AA610-3395-43A1-A05B-44EA9ABE2E98}" type="presOf" srcId="{3BB6906E-887A-479B-AE96-42789AA8CAEF}" destId="{9E7DCCF9-639E-4FF5-9112-032416C320B9}" srcOrd="0" destOrd="0" presId="urn:microsoft.com/office/officeart/2005/8/layout/process5"/>
    <dgm:cxn modelId="{14ADFF9A-8853-4C26-8C17-41EBC1A1EA97}" srcId="{C90016D4-6A1F-46A2-9D63-FD6B65C7BF7C}" destId="{F0947DA2-7A76-47CD-8973-D1EE44DD157D}" srcOrd="2" destOrd="0" parTransId="{773A28E5-182A-4C42-858C-A4877816DE71}" sibTransId="{B79CA6E3-2EFC-4709-8815-310B91F4A6EE}"/>
    <dgm:cxn modelId="{3AD7B5D3-9FFA-44FF-AF7D-AA4B978E9F64}" type="presOf" srcId="{A1C64068-5842-4962-B649-2C77B39E3AA0}" destId="{D18BDC51-8D4A-4780-984E-9BC860091A67}" srcOrd="0" destOrd="0" presId="urn:microsoft.com/office/officeart/2005/8/layout/process5"/>
    <dgm:cxn modelId="{BC567A74-8DE5-4C29-A0B3-FBC3EAAAA4EC}" srcId="{C90016D4-6A1F-46A2-9D63-FD6B65C7BF7C}" destId="{C66C0C65-57F7-47D3-8D0F-3A20340B65C0}" srcOrd="3" destOrd="0" parTransId="{BA9E0B8D-B11F-48A2-B31D-19A060FC481E}" sibTransId="{A1C64068-5842-4962-B649-2C77B39E3AA0}"/>
    <dgm:cxn modelId="{B4623E65-6BEB-443D-8ACD-4065F34440D2}" srcId="{C90016D4-6A1F-46A2-9D63-FD6B65C7BF7C}" destId="{69D2722C-8B70-494F-95FD-2A2F673BFDC9}" srcOrd="4" destOrd="0" parTransId="{69644955-46AE-480E-B1B2-EFFE4231BA21}" sibTransId="{CD55FC26-3D58-4473-8B0D-B728413A67CF}"/>
    <dgm:cxn modelId="{F9258512-77CC-429C-851D-38F8A2B81CE7}" type="presOf" srcId="{A7189CC4-B0A6-4744-9019-CA8EBBA20EC2}" destId="{C28DC322-E719-403E-8BD9-17115C0DA32B}" srcOrd="0" destOrd="0" presId="urn:microsoft.com/office/officeart/2005/8/layout/process5"/>
    <dgm:cxn modelId="{669C9492-B0E7-4D83-B67F-D88141D6257B}" type="presOf" srcId="{09DBE0EA-940D-4ED6-9B00-89A6730E6878}" destId="{A16AD97D-3876-4CDD-B4D4-49451EEDAEF7}" srcOrd="0" destOrd="0" presId="urn:microsoft.com/office/officeart/2005/8/layout/process5"/>
    <dgm:cxn modelId="{535814BF-0521-4987-94A7-63B675FABE51}" type="presOf" srcId="{6A535026-5F41-490C-8B39-C2C28460A026}" destId="{D5FE6A23-EDA9-4270-91ED-A88D19F5FB7F}" srcOrd="1" destOrd="0" presId="urn:microsoft.com/office/officeart/2005/8/layout/process5"/>
    <dgm:cxn modelId="{99CF92CB-C807-47AE-90A4-0477E5FF4921}" type="presOf" srcId="{B79CA6E3-2EFC-4709-8815-310B91F4A6EE}" destId="{B8D8BD9D-4DCD-4BCF-8ECA-1BFBBDBF0B1B}" srcOrd="0" destOrd="0" presId="urn:microsoft.com/office/officeart/2005/8/layout/process5"/>
    <dgm:cxn modelId="{CEDF6FDC-ABBA-4557-90EA-EFC6E6FA070E}" type="presOf" srcId="{3D17DE81-792C-4417-875B-85A7CE1AF64F}" destId="{D4DF643F-6726-4302-A4A2-FE5ECA805DFE}" srcOrd="0" destOrd="0" presId="urn:microsoft.com/office/officeart/2005/8/layout/process5"/>
    <dgm:cxn modelId="{66E45696-8885-4284-AE3C-FF2B27586558}" type="presOf" srcId="{24F0972E-2EEC-4BCE-A6CA-1C61F4FD8586}" destId="{7BA5CFC2-B566-404E-90C8-46E30748C0DC}" srcOrd="0" destOrd="0" presId="urn:microsoft.com/office/officeart/2005/8/layout/process5"/>
    <dgm:cxn modelId="{98733D09-33D1-4663-9DD1-6F00D32E4CE5}" type="presOf" srcId="{CC65B8A4-05A9-4480-99FD-6D393364616C}" destId="{B110D29E-B62B-4873-991C-A58D53963BCA}" srcOrd="0" destOrd="0" presId="urn:microsoft.com/office/officeart/2005/8/layout/process5"/>
    <dgm:cxn modelId="{E4A35033-D9E1-4A35-940B-D88D44F0DE80}" type="presOf" srcId="{F3DC4C97-D203-48EE-8541-A6A537568302}" destId="{7A26F849-DD22-4DF6-9A4D-186D52F94ABB}" srcOrd="0" destOrd="0" presId="urn:microsoft.com/office/officeart/2005/8/layout/process5"/>
    <dgm:cxn modelId="{9AB61912-BCD5-4C43-8D0F-AA95D0EE1261}" srcId="{C90016D4-6A1F-46A2-9D63-FD6B65C7BF7C}" destId="{4AF07E7D-6039-4CD1-8973-F1BE94442B5B}" srcOrd="9" destOrd="0" parTransId="{734924B1-FB48-45D2-A7DC-C0E1FADDAD66}" sibTransId="{6A535026-5F41-490C-8B39-C2C28460A026}"/>
    <dgm:cxn modelId="{4E0CB17C-16A4-4917-B641-993F68BA5997}" type="presOf" srcId="{6A535026-5F41-490C-8B39-C2C28460A026}" destId="{E4AEE903-4BD3-4368-996F-ECF9ACA46452}" srcOrd="0" destOrd="0" presId="urn:microsoft.com/office/officeart/2005/8/layout/process5"/>
    <dgm:cxn modelId="{CE39FA8C-18E5-4BC8-BDA1-4623B9679CBA}" type="presOf" srcId="{9FAE9A5D-CF98-4954-9E66-A79EADA2AE67}" destId="{3B4D05E8-014A-42C5-9B68-CE3C8792A9E8}" srcOrd="1" destOrd="0" presId="urn:microsoft.com/office/officeart/2005/8/layout/process5"/>
    <dgm:cxn modelId="{797A2B8C-6286-4EFC-AB30-F3C3119849FF}" srcId="{C90016D4-6A1F-46A2-9D63-FD6B65C7BF7C}" destId="{1783D1C9-CE5A-4470-8C48-30DD485CAE9F}" srcOrd="12" destOrd="0" parTransId="{34EF6834-B2EB-4839-85E4-B5089CF76C1F}" sibTransId="{09DBE0EA-940D-4ED6-9B00-89A6730E6878}"/>
    <dgm:cxn modelId="{1BC9D182-F759-4670-B307-DA1CFEC05F76}" srcId="{C90016D4-6A1F-46A2-9D63-FD6B65C7BF7C}" destId="{66990380-2079-42CF-A3A6-34F9BE81524F}" srcOrd="6" destOrd="0" parTransId="{E562FA1E-2D3A-419C-9030-C0F6E89D3EC9}" sibTransId="{770D794D-EEA3-4914-9AA1-19AC65E9CC3E}"/>
    <dgm:cxn modelId="{7A3C7930-A59D-49B8-B0BD-8843ACD6E361}" srcId="{C90016D4-6A1F-46A2-9D63-FD6B65C7BF7C}" destId="{3D17DE81-792C-4417-875B-85A7CE1AF64F}" srcOrd="8" destOrd="0" parTransId="{07C97FE2-3B47-4940-AB4D-4997BB212E91}" sibTransId="{9FAE9A5D-CF98-4954-9E66-A79EADA2AE67}"/>
    <dgm:cxn modelId="{8104F340-87F7-408F-92A8-031C7B1B2FB1}" type="presOf" srcId="{CD55FC26-3D58-4473-8B0D-B728413A67CF}" destId="{7B851453-CF5F-4F8A-A959-E4D4BBF5879B}" srcOrd="1" destOrd="0" presId="urn:microsoft.com/office/officeart/2005/8/layout/process5"/>
    <dgm:cxn modelId="{4F269BE6-07EE-4D0A-B98C-6E6947BA4D8D}" type="presOf" srcId="{3BB6906E-887A-479B-AE96-42789AA8CAEF}" destId="{A2258F76-2F45-4E34-BCAC-35CE0E8E0DE0}" srcOrd="1" destOrd="0" presId="urn:microsoft.com/office/officeart/2005/8/layout/process5"/>
    <dgm:cxn modelId="{5F6FEABE-F379-406A-A1B9-7CA21FA4A1D9}" srcId="{C90016D4-6A1F-46A2-9D63-FD6B65C7BF7C}" destId="{CC65B8A4-05A9-4480-99FD-6D393364616C}" srcOrd="10" destOrd="0" parTransId="{68BDA730-4359-47C6-84C2-6E977C73E305}" sibTransId="{5996FB9F-409C-4C97-AB71-DD3FFFEE0F20}"/>
    <dgm:cxn modelId="{796DC25F-7E05-4E75-8E7A-9DBCA3F11F63}" type="presOf" srcId="{4CC3024D-4B67-4E4C-B653-B16B3097720C}" destId="{0BE9C63D-AA4C-4232-A025-C92200F20EA8}" srcOrd="0" destOrd="0" presId="urn:microsoft.com/office/officeart/2005/8/layout/process5"/>
    <dgm:cxn modelId="{E24F9E83-4F74-4536-859B-100574E0E215}" type="presParOf" srcId="{9BF537E8-740B-4B15-9230-DCCDCA1977FA}" destId="{C397B0EB-2436-4C72-8534-80B3B764FCD4}" srcOrd="0" destOrd="0" presId="urn:microsoft.com/office/officeart/2005/8/layout/process5"/>
    <dgm:cxn modelId="{42F8F9F5-3718-4DF6-9B76-3BD543C22298}" type="presParOf" srcId="{9BF537E8-740B-4B15-9230-DCCDCA1977FA}" destId="{E515D3A0-EAB4-4B38-8221-55FD72185072}" srcOrd="1" destOrd="0" presId="urn:microsoft.com/office/officeart/2005/8/layout/process5"/>
    <dgm:cxn modelId="{74AB4689-653B-439D-A2D2-2311788833CE}" type="presParOf" srcId="{E515D3A0-EAB4-4B38-8221-55FD72185072}" destId="{DAC0DC6F-C201-436A-8ED3-2959A3BB4386}" srcOrd="0" destOrd="0" presId="urn:microsoft.com/office/officeart/2005/8/layout/process5"/>
    <dgm:cxn modelId="{9E1ACBB3-378A-41AB-9203-4295D5721B53}" type="presParOf" srcId="{9BF537E8-740B-4B15-9230-DCCDCA1977FA}" destId="{7A26F849-DD22-4DF6-9A4D-186D52F94ABB}" srcOrd="2" destOrd="0" presId="urn:microsoft.com/office/officeart/2005/8/layout/process5"/>
    <dgm:cxn modelId="{B9A39DAF-6B56-4EEE-ADDA-C8A76C6B8B4C}" type="presParOf" srcId="{9BF537E8-740B-4B15-9230-DCCDCA1977FA}" destId="{3EEA711F-3620-4ABB-81DF-567AF5009B0E}" srcOrd="3" destOrd="0" presId="urn:microsoft.com/office/officeart/2005/8/layout/process5"/>
    <dgm:cxn modelId="{2A04D30E-07C2-48F5-95AF-EC08E5F555B6}" type="presParOf" srcId="{3EEA711F-3620-4ABB-81DF-567AF5009B0E}" destId="{9F54738F-468D-4BD3-BED2-0E33794949C7}" srcOrd="0" destOrd="0" presId="urn:microsoft.com/office/officeart/2005/8/layout/process5"/>
    <dgm:cxn modelId="{A78FF472-0FA8-4749-8866-4F20E59089DF}" type="presParOf" srcId="{9BF537E8-740B-4B15-9230-DCCDCA1977FA}" destId="{60C98524-9F48-40C6-AF6D-BF1C66AD7301}" srcOrd="4" destOrd="0" presId="urn:microsoft.com/office/officeart/2005/8/layout/process5"/>
    <dgm:cxn modelId="{46844493-7606-46A8-998A-9C4812FB57FF}" type="presParOf" srcId="{9BF537E8-740B-4B15-9230-DCCDCA1977FA}" destId="{B8D8BD9D-4DCD-4BCF-8ECA-1BFBBDBF0B1B}" srcOrd="5" destOrd="0" presId="urn:microsoft.com/office/officeart/2005/8/layout/process5"/>
    <dgm:cxn modelId="{8354171B-007C-4B8C-B9A3-1CBF06908FB7}" type="presParOf" srcId="{B8D8BD9D-4DCD-4BCF-8ECA-1BFBBDBF0B1B}" destId="{3236D6A1-C7CC-47A6-8353-998C2C1CFFBF}" srcOrd="0" destOrd="0" presId="urn:microsoft.com/office/officeart/2005/8/layout/process5"/>
    <dgm:cxn modelId="{A68F91DF-D900-46DF-A01D-E660B8356A37}" type="presParOf" srcId="{9BF537E8-740B-4B15-9230-DCCDCA1977FA}" destId="{F80C3724-3A86-449A-9D04-1C1B5DD365F0}" srcOrd="6" destOrd="0" presId="urn:microsoft.com/office/officeart/2005/8/layout/process5"/>
    <dgm:cxn modelId="{6E4478E3-8199-4119-B2BD-7A37DB5598E3}" type="presParOf" srcId="{9BF537E8-740B-4B15-9230-DCCDCA1977FA}" destId="{D18BDC51-8D4A-4780-984E-9BC860091A67}" srcOrd="7" destOrd="0" presId="urn:microsoft.com/office/officeart/2005/8/layout/process5"/>
    <dgm:cxn modelId="{041F5B11-07AF-4621-B09E-B7D6E3A4250D}" type="presParOf" srcId="{D18BDC51-8D4A-4780-984E-9BC860091A67}" destId="{7A52BD5A-783B-453C-9461-71DF53D55698}" srcOrd="0" destOrd="0" presId="urn:microsoft.com/office/officeart/2005/8/layout/process5"/>
    <dgm:cxn modelId="{3A603882-067F-4210-B54A-3545A824FB91}" type="presParOf" srcId="{9BF537E8-740B-4B15-9230-DCCDCA1977FA}" destId="{49347FAE-E479-458B-AA4A-F15559C3ABC7}" srcOrd="8" destOrd="0" presId="urn:microsoft.com/office/officeart/2005/8/layout/process5"/>
    <dgm:cxn modelId="{1DAE8369-7ABB-4003-8151-5FB2F48FCE79}" type="presParOf" srcId="{9BF537E8-740B-4B15-9230-DCCDCA1977FA}" destId="{45CC6451-8CAB-43E6-8B9F-7D9247467E61}" srcOrd="9" destOrd="0" presId="urn:microsoft.com/office/officeart/2005/8/layout/process5"/>
    <dgm:cxn modelId="{EF84AF5E-9524-4629-B785-C470E7BB4D55}" type="presParOf" srcId="{45CC6451-8CAB-43E6-8B9F-7D9247467E61}" destId="{7B851453-CF5F-4F8A-A959-E4D4BBF5879B}" srcOrd="0" destOrd="0" presId="urn:microsoft.com/office/officeart/2005/8/layout/process5"/>
    <dgm:cxn modelId="{C1380500-976F-43B5-8BE7-6543AD14F147}" type="presParOf" srcId="{9BF537E8-740B-4B15-9230-DCCDCA1977FA}" destId="{0BE9C63D-AA4C-4232-A025-C92200F20EA8}" srcOrd="10" destOrd="0" presId="urn:microsoft.com/office/officeart/2005/8/layout/process5"/>
    <dgm:cxn modelId="{B56E115A-15A8-4FE1-933A-7BB52BF86DB1}" type="presParOf" srcId="{9BF537E8-740B-4B15-9230-DCCDCA1977FA}" destId="{EBABD1D7-3BEC-4EF1-8468-2B3585791081}" srcOrd="11" destOrd="0" presId="urn:microsoft.com/office/officeart/2005/8/layout/process5"/>
    <dgm:cxn modelId="{203822A1-1621-44C0-9EC1-BC554EA4CA26}" type="presParOf" srcId="{EBABD1D7-3BEC-4EF1-8468-2B3585791081}" destId="{6ACA44F0-999D-4D0F-A7C8-CF40547165BA}" srcOrd="0" destOrd="0" presId="urn:microsoft.com/office/officeart/2005/8/layout/process5"/>
    <dgm:cxn modelId="{D411DD04-6A17-4F70-9EC9-E20CB0A53E4C}" type="presParOf" srcId="{9BF537E8-740B-4B15-9230-DCCDCA1977FA}" destId="{AFA39EA8-937C-4774-B9CE-6CF72118118B}" srcOrd="12" destOrd="0" presId="urn:microsoft.com/office/officeart/2005/8/layout/process5"/>
    <dgm:cxn modelId="{814D65BC-E389-454D-B88E-25AB4F331E54}" type="presParOf" srcId="{9BF537E8-740B-4B15-9230-DCCDCA1977FA}" destId="{968E647B-BE18-4475-B397-567D2B440822}" srcOrd="13" destOrd="0" presId="urn:microsoft.com/office/officeart/2005/8/layout/process5"/>
    <dgm:cxn modelId="{3495E12A-D5D5-4CD4-917A-9F08111D462F}" type="presParOf" srcId="{968E647B-BE18-4475-B397-567D2B440822}" destId="{D33BB3D3-E977-422A-8A99-3E7CFB5C2CED}" srcOrd="0" destOrd="0" presId="urn:microsoft.com/office/officeart/2005/8/layout/process5"/>
    <dgm:cxn modelId="{3B638121-4A41-42E1-96B9-618BEFC9A90B}" type="presParOf" srcId="{9BF537E8-740B-4B15-9230-DCCDCA1977FA}" destId="{C28DC322-E719-403E-8BD9-17115C0DA32B}" srcOrd="14" destOrd="0" presId="urn:microsoft.com/office/officeart/2005/8/layout/process5"/>
    <dgm:cxn modelId="{D5640809-95A2-409C-94E2-08FB9317E1C8}" type="presParOf" srcId="{9BF537E8-740B-4B15-9230-DCCDCA1977FA}" destId="{9E7DCCF9-639E-4FF5-9112-032416C320B9}" srcOrd="15" destOrd="0" presId="urn:microsoft.com/office/officeart/2005/8/layout/process5"/>
    <dgm:cxn modelId="{C43A32FB-525E-450D-9A1A-4BE80EC8B27B}" type="presParOf" srcId="{9E7DCCF9-639E-4FF5-9112-032416C320B9}" destId="{A2258F76-2F45-4E34-BCAC-35CE0E8E0DE0}" srcOrd="0" destOrd="0" presId="urn:microsoft.com/office/officeart/2005/8/layout/process5"/>
    <dgm:cxn modelId="{44A84F11-4337-4AA6-B0B0-1F5BB4AAD855}" type="presParOf" srcId="{9BF537E8-740B-4B15-9230-DCCDCA1977FA}" destId="{D4DF643F-6726-4302-A4A2-FE5ECA805DFE}" srcOrd="16" destOrd="0" presId="urn:microsoft.com/office/officeart/2005/8/layout/process5"/>
    <dgm:cxn modelId="{C906C17D-F73E-410D-ACFA-7A5F7CA8F184}" type="presParOf" srcId="{9BF537E8-740B-4B15-9230-DCCDCA1977FA}" destId="{451AE398-A0F9-4F5E-8BF8-0B6634E9A721}" srcOrd="17" destOrd="0" presId="urn:microsoft.com/office/officeart/2005/8/layout/process5"/>
    <dgm:cxn modelId="{2B3B8747-BD40-41BF-8521-D5120379770B}" type="presParOf" srcId="{451AE398-A0F9-4F5E-8BF8-0B6634E9A721}" destId="{3B4D05E8-014A-42C5-9B68-CE3C8792A9E8}" srcOrd="0" destOrd="0" presId="urn:microsoft.com/office/officeart/2005/8/layout/process5"/>
    <dgm:cxn modelId="{7FB8300C-DE10-4352-A19F-F818A60FCD82}" type="presParOf" srcId="{9BF537E8-740B-4B15-9230-DCCDCA1977FA}" destId="{DB7DF530-CCD2-48B2-B94B-7014C9A6D79A}" srcOrd="18" destOrd="0" presId="urn:microsoft.com/office/officeart/2005/8/layout/process5"/>
    <dgm:cxn modelId="{8211EE3D-C5F8-4282-9085-70D80CC01743}" type="presParOf" srcId="{9BF537E8-740B-4B15-9230-DCCDCA1977FA}" destId="{E4AEE903-4BD3-4368-996F-ECF9ACA46452}" srcOrd="19" destOrd="0" presId="urn:microsoft.com/office/officeart/2005/8/layout/process5"/>
    <dgm:cxn modelId="{9CA51C16-D0FA-40D4-A5B5-EEF47AE2164C}" type="presParOf" srcId="{E4AEE903-4BD3-4368-996F-ECF9ACA46452}" destId="{D5FE6A23-EDA9-4270-91ED-A88D19F5FB7F}" srcOrd="0" destOrd="0" presId="urn:microsoft.com/office/officeart/2005/8/layout/process5"/>
    <dgm:cxn modelId="{C190486D-5219-4D55-92EE-809E5767F0B3}" type="presParOf" srcId="{9BF537E8-740B-4B15-9230-DCCDCA1977FA}" destId="{B110D29E-B62B-4873-991C-A58D53963BCA}" srcOrd="20" destOrd="0" presId="urn:microsoft.com/office/officeart/2005/8/layout/process5"/>
    <dgm:cxn modelId="{D10A93E9-9A64-45C9-A82A-F7C5BD946DB1}" type="presParOf" srcId="{9BF537E8-740B-4B15-9230-DCCDCA1977FA}" destId="{91013B66-E546-432D-BD84-2CAA30B6E6D8}" srcOrd="21" destOrd="0" presId="urn:microsoft.com/office/officeart/2005/8/layout/process5"/>
    <dgm:cxn modelId="{88DDC5CD-DA2E-4701-A722-763D28B7B90E}" type="presParOf" srcId="{91013B66-E546-432D-BD84-2CAA30B6E6D8}" destId="{4996023D-A90A-4094-A84D-4BA5A116C0A1}" srcOrd="0" destOrd="0" presId="urn:microsoft.com/office/officeart/2005/8/layout/process5"/>
    <dgm:cxn modelId="{00AAE7BF-901D-4F19-8607-5B757EFBF8AD}" type="presParOf" srcId="{9BF537E8-740B-4B15-9230-DCCDCA1977FA}" destId="{7BA5CFC2-B566-404E-90C8-46E30748C0DC}" srcOrd="22" destOrd="0" presId="urn:microsoft.com/office/officeart/2005/8/layout/process5"/>
    <dgm:cxn modelId="{AC437FF2-6CCD-4077-8218-EC4D03D23B94}" type="presParOf" srcId="{9BF537E8-740B-4B15-9230-DCCDCA1977FA}" destId="{6B4C39C1-A669-4FCF-A415-393D81B6233C}" srcOrd="23" destOrd="0" presId="urn:microsoft.com/office/officeart/2005/8/layout/process5"/>
    <dgm:cxn modelId="{0CAA4047-1E3B-4997-9E84-5C97453864A6}" type="presParOf" srcId="{6B4C39C1-A669-4FCF-A415-393D81B6233C}" destId="{2B7E6254-5A09-472C-8792-E2F360BEC9A7}" srcOrd="0" destOrd="0" presId="urn:microsoft.com/office/officeart/2005/8/layout/process5"/>
    <dgm:cxn modelId="{9F25F7A3-269C-408E-BB65-0AA583B53734}" type="presParOf" srcId="{9BF537E8-740B-4B15-9230-DCCDCA1977FA}" destId="{1CBF096A-7678-4565-A1C6-3457B6D680EB}" srcOrd="24" destOrd="0" presId="urn:microsoft.com/office/officeart/2005/8/layout/process5"/>
    <dgm:cxn modelId="{8C58DEAD-0017-4065-8C8F-04D9124CE871}" type="presParOf" srcId="{9BF537E8-740B-4B15-9230-DCCDCA1977FA}" destId="{A16AD97D-3876-4CDD-B4D4-49451EEDAEF7}" srcOrd="25" destOrd="0" presId="urn:microsoft.com/office/officeart/2005/8/layout/process5"/>
    <dgm:cxn modelId="{B6E258ED-CC14-4CC8-91F3-0C6445D1D2C0}" type="presParOf" srcId="{A16AD97D-3876-4CDD-B4D4-49451EEDAEF7}" destId="{DFBB0A27-79E6-467E-B78E-49E0A6CA12B9}" srcOrd="0" destOrd="0" presId="urn:microsoft.com/office/officeart/2005/8/layout/process5"/>
    <dgm:cxn modelId="{F0D78DAC-C547-4D45-9D00-D8A696502CEF}" type="presParOf" srcId="{9BF537E8-740B-4B15-9230-DCCDCA1977FA}" destId="{C27EE5E4-0007-4635-A8D6-6EA0E15736B1}" srcOrd="2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7B0EB-2436-4C72-8534-80B3B764FCD4}">
      <dsp:nvSpPr>
        <dsp:cNvPr id="0" name=""/>
        <dsp:cNvSpPr/>
      </dsp:nvSpPr>
      <dsp:spPr>
        <a:xfrm>
          <a:off x="0" y="277151"/>
          <a:ext cx="1483532" cy="8668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 smtClean="0">
              <a:solidFill>
                <a:schemeClr val="tx1"/>
              </a:solidFill>
            </a:rPr>
            <a:t>Pesquisa bibliográfica*</a:t>
          </a: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25390" y="302541"/>
        <a:ext cx="1432752" cy="816115"/>
      </dsp:txXfrm>
    </dsp:sp>
    <dsp:sp modelId="{E515D3A0-EAB4-4B38-8221-55FD72185072}">
      <dsp:nvSpPr>
        <dsp:cNvPr id="0" name=""/>
        <dsp:cNvSpPr/>
      </dsp:nvSpPr>
      <dsp:spPr>
        <a:xfrm rot="29697">
          <a:off x="1598770" y="540043"/>
          <a:ext cx="277641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1598772" y="611346"/>
        <a:ext cx="194349" cy="214990"/>
      </dsp:txXfrm>
    </dsp:sp>
    <dsp:sp modelId="{7A26F849-DD22-4DF6-9A4D-186D52F94ABB}">
      <dsp:nvSpPr>
        <dsp:cNvPr id="0" name=""/>
        <dsp:cNvSpPr/>
      </dsp:nvSpPr>
      <dsp:spPr>
        <a:xfrm>
          <a:off x="2007365" y="67271"/>
          <a:ext cx="2153107" cy="1327121"/>
        </a:xfrm>
        <a:prstGeom prst="roundRect">
          <a:avLst>
            <a:gd name="adj" fmla="val 10000"/>
          </a:avLst>
        </a:prstGeom>
        <a:solidFill>
          <a:schemeClr val="accent2">
            <a:hueOff val="249238"/>
            <a:satOff val="35"/>
            <a:lumOff val="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 smtClean="0">
              <a:solidFill>
                <a:schemeClr val="tx1"/>
              </a:solidFill>
            </a:rPr>
            <a:t>Teste </a:t>
          </a:r>
          <a:r>
            <a:rPr lang="pt-BR" sz="2000" b="0" kern="1200" noProof="0" dirty="0">
              <a:solidFill>
                <a:schemeClr val="tx1"/>
              </a:solidFill>
            </a:rPr>
            <a:t>do potencial inseticida da pimenta em condições </a:t>
          </a:r>
          <a:r>
            <a:rPr lang="pt-BR" sz="2000" b="0" kern="1200" noProof="0" dirty="0" smtClean="0">
              <a:solidFill>
                <a:schemeClr val="tx1"/>
              </a:solidFill>
            </a:rPr>
            <a:t>controladas*</a:t>
          </a:r>
          <a:endParaRPr lang="pt-BR" sz="2000" b="0" kern="1200" baseline="0" noProof="0" dirty="0">
            <a:solidFill>
              <a:schemeClr val="tx1"/>
            </a:solidFill>
          </a:endParaRPr>
        </a:p>
      </dsp:txBody>
      <dsp:txXfrm>
        <a:off x="2046235" y="106141"/>
        <a:ext cx="2075367" cy="1249381"/>
      </dsp:txXfrm>
    </dsp:sp>
    <dsp:sp modelId="{3EEA711F-3620-4ABB-81DF-567AF5009B0E}">
      <dsp:nvSpPr>
        <dsp:cNvPr id="0" name=""/>
        <dsp:cNvSpPr/>
      </dsp:nvSpPr>
      <dsp:spPr>
        <a:xfrm rot="27661">
          <a:off x="4385539" y="564329"/>
          <a:ext cx="542242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70008"/>
            <a:satOff val="38"/>
            <a:lumOff val="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4385541" y="635560"/>
        <a:ext cx="434747" cy="214990"/>
      </dsp:txXfrm>
    </dsp:sp>
    <dsp:sp modelId="{60C98524-9F48-40C6-AF6D-BF1C66AD7301}">
      <dsp:nvSpPr>
        <dsp:cNvPr id="0" name=""/>
        <dsp:cNvSpPr/>
      </dsp:nvSpPr>
      <dsp:spPr>
        <a:xfrm>
          <a:off x="5183539" y="45981"/>
          <a:ext cx="1592674" cy="1416307"/>
        </a:xfrm>
        <a:prstGeom prst="roundRect">
          <a:avLst>
            <a:gd name="adj" fmla="val 10000"/>
          </a:avLst>
        </a:prstGeom>
        <a:solidFill>
          <a:schemeClr val="accent2">
            <a:hueOff val="498475"/>
            <a:satOff val="69"/>
            <a:lumOff val="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 smtClean="0">
              <a:solidFill>
                <a:schemeClr val="tx1"/>
              </a:solidFill>
            </a:rPr>
            <a:t>Teste </a:t>
          </a:r>
          <a:r>
            <a:rPr lang="pt-BR" sz="2000" b="0" kern="1200" noProof="0" dirty="0">
              <a:solidFill>
                <a:schemeClr val="tx1"/>
              </a:solidFill>
            </a:rPr>
            <a:t>de diferentes tratamentos em plantação de </a:t>
          </a:r>
          <a:r>
            <a:rPr lang="pt-BR" sz="2000" b="0" kern="1200" noProof="0" dirty="0" smtClean="0">
              <a:solidFill>
                <a:schemeClr val="tx1"/>
              </a:solidFill>
            </a:rPr>
            <a:t>couve*</a:t>
          </a:r>
          <a:r>
            <a:rPr lang="pt-BR" sz="2000" b="0" kern="1200" baseline="0" noProof="0" dirty="0" smtClean="0">
              <a:solidFill>
                <a:schemeClr val="tx1"/>
              </a:solidFill>
            </a:rPr>
            <a:t> </a:t>
          </a: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5225021" y="87463"/>
        <a:ext cx="1509710" cy="1333343"/>
      </dsp:txXfrm>
    </dsp:sp>
    <dsp:sp modelId="{B8D8BD9D-4DCD-4BCF-8ECA-1BFBBDBF0B1B}">
      <dsp:nvSpPr>
        <dsp:cNvPr id="0" name=""/>
        <dsp:cNvSpPr/>
      </dsp:nvSpPr>
      <dsp:spPr>
        <a:xfrm rot="6441">
          <a:off x="7028528" y="577510"/>
          <a:ext cx="607851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40015"/>
            <a:satOff val="75"/>
            <a:lumOff val="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7028528" y="649072"/>
        <a:ext cx="500356" cy="214990"/>
      </dsp:txXfrm>
    </dsp:sp>
    <dsp:sp modelId="{F80C3724-3A86-449A-9D04-1C1B5DD365F0}">
      <dsp:nvSpPr>
        <dsp:cNvPr id="0" name=""/>
        <dsp:cNvSpPr/>
      </dsp:nvSpPr>
      <dsp:spPr>
        <a:xfrm>
          <a:off x="7923102" y="255630"/>
          <a:ext cx="1998887" cy="1008034"/>
        </a:xfrm>
        <a:prstGeom prst="roundRect">
          <a:avLst>
            <a:gd name="adj" fmla="val 10000"/>
          </a:avLst>
        </a:prstGeom>
        <a:solidFill>
          <a:schemeClr val="accent2">
            <a:hueOff val="747713"/>
            <a:satOff val="104"/>
            <a:lumOff val="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 smtClean="0">
              <a:solidFill>
                <a:schemeClr val="tx1"/>
              </a:solidFill>
            </a:rPr>
            <a:t>Armazenamento dos dados no Excel*</a:t>
          </a: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7952626" y="285154"/>
        <a:ext cx="1939839" cy="948986"/>
      </dsp:txXfrm>
    </dsp:sp>
    <dsp:sp modelId="{D18BDC51-8D4A-4780-984E-9BC860091A67}">
      <dsp:nvSpPr>
        <dsp:cNvPr id="0" name=""/>
        <dsp:cNvSpPr/>
      </dsp:nvSpPr>
      <dsp:spPr>
        <a:xfrm rot="5276386">
          <a:off x="8753011" y="1451923"/>
          <a:ext cx="401766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810023"/>
            <a:satOff val="113"/>
            <a:lumOff val="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b="0" kern="1200" noProof="0" dirty="0">
            <a:solidFill>
              <a:schemeClr val="tx1"/>
            </a:solidFill>
          </a:endParaRPr>
        </a:p>
      </dsp:txBody>
      <dsp:txXfrm rot="-5400000">
        <a:off x="8844466" y="1430233"/>
        <a:ext cx="214990" cy="294271"/>
      </dsp:txXfrm>
    </dsp:sp>
    <dsp:sp modelId="{49347FAE-E479-458B-AA4A-F15559C3ABC7}">
      <dsp:nvSpPr>
        <dsp:cNvPr id="0" name=""/>
        <dsp:cNvSpPr/>
      </dsp:nvSpPr>
      <dsp:spPr>
        <a:xfrm>
          <a:off x="8142975" y="2021225"/>
          <a:ext cx="1686169" cy="1008034"/>
        </a:xfrm>
        <a:prstGeom prst="roundRect">
          <a:avLst>
            <a:gd name="adj" fmla="val 10000"/>
          </a:avLst>
        </a:prstGeom>
        <a:solidFill>
          <a:schemeClr val="accent2">
            <a:hueOff val="996951"/>
            <a:satOff val="139"/>
            <a:lumOff val="1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>
              <a:solidFill>
                <a:schemeClr val="tx1"/>
              </a:solidFill>
            </a:rPr>
            <a:t>Pré-tratamento dos dados obtidos</a:t>
          </a:r>
        </a:p>
      </dsp:txBody>
      <dsp:txXfrm>
        <a:off x="8172499" y="2050749"/>
        <a:ext cx="1627121" cy="948986"/>
      </dsp:txXfrm>
    </dsp:sp>
    <dsp:sp modelId="{45CC6451-8CAB-43E6-8B9F-7D9247467E61}">
      <dsp:nvSpPr>
        <dsp:cNvPr id="0" name=""/>
        <dsp:cNvSpPr/>
      </dsp:nvSpPr>
      <dsp:spPr>
        <a:xfrm rot="10647089">
          <a:off x="7727652" y="2395558"/>
          <a:ext cx="293682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080030"/>
            <a:satOff val="150"/>
            <a:lumOff val="1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 rot="10800000">
        <a:off x="7815713" y="2465262"/>
        <a:ext cx="205577" cy="214990"/>
      </dsp:txXfrm>
    </dsp:sp>
    <dsp:sp modelId="{0BE9C63D-AA4C-4232-A025-C92200F20EA8}">
      <dsp:nvSpPr>
        <dsp:cNvPr id="0" name=""/>
        <dsp:cNvSpPr/>
      </dsp:nvSpPr>
      <dsp:spPr>
        <a:xfrm>
          <a:off x="6144579" y="2136985"/>
          <a:ext cx="1444825" cy="965149"/>
        </a:xfrm>
        <a:prstGeom prst="roundRect">
          <a:avLst>
            <a:gd name="adj" fmla="val 10000"/>
          </a:avLst>
        </a:prstGeom>
        <a:solidFill>
          <a:schemeClr val="accent2">
            <a:hueOff val="1246189"/>
            <a:satOff val="173"/>
            <a:lumOff val="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>
              <a:solidFill>
                <a:schemeClr val="tx1"/>
              </a:solidFill>
            </a:rPr>
            <a:t> Importação dos dados para </a:t>
          </a:r>
          <a:r>
            <a:rPr lang="pt-BR" sz="2000" b="0" kern="1200" noProof="0" dirty="0" err="1">
              <a:solidFill>
                <a:schemeClr val="tx1"/>
              </a:solidFill>
            </a:rPr>
            <a:t>Rstudio</a:t>
          </a: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6172847" y="2165253"/>
        <a:ext cx="1388289" cy="908613"/>
      </dsp:txXfrm>
    </dsp:sp>
    <dsp:sp modelId="{EBABD1D7-3BEC-4EF1-8468-2B3585791081}">
      <dsp:nvSpPr>
        <dsp:cNvPr id="0" name=""/>
        <dsp:cNvSpPr/>
      </dsp:nvSpPr>
      <dsp:spPr>
        <a:xfrm rot="10937233">
          <a:off x="5751635" y="2401402"/>
          <a:ext cx="277823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350038"/>
            <a:satOff val="188"/>
            <a:lumOff val="1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b="0" kern="1200" noProof="0" dirty="0">
            <a:solidFill>
              <a:schemeClr val="tx1"/>
            </a:solidFill>
          </a:endParaRPr>
        </a:p>
      </dsp:txBody>
      <dsp:txXfrm rot="10800000">
        <a:off x="5834949" y="2474728"/>
        <a:ext cx="194476" cy="214990"/>
      </dsp:txXfrm>
    </dsp:sp>
    <dsp:sp modelId="{AFA39EA8-937C-4774-B9CE-6CF72118118B}">
      <dsp:nvSpPr>
        <dsp:cNvPr id="0" name=""/>
        <dsp:cNvSpPr/>
      </dsp:nvSpPr>
      <dsp:spPr>
        <a:xfrm>
          <a:off x="4175976" y="2058358"/>
          <a:ext cx="1444825" cy="965149"/>
        </a:xfrm>
        <a:prstGeom prst="roundRect">
          <a:avLst>
            <a:gd name="adj" fmla="val 10000"/>
          </a:avLst>
        </a:prstGeom>
        <a:solidFill>
          <a:schemeClr val="accent2">
            <a:hueOff val="1495426"/>
            <a:satOff val="208"/>
            <a:lumOff val="1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>
              <a:solidFill>
                <a:schemeClr val="tx1"/>
              </a:solidFill>
            </a:rPr>
            <a:t> Criação de repositório GIT</a:t>
          </a:r>
        </a:p>
      </dsp:txBody>
      <dsp:txXfrm>
        <a:off x="4204244" y="2086626"/>
        <a:ext cx="1388289" cy="908613"/>
      </dsp:txXfrm>
    </dsp:sp>
    <dsp:sp modelId="{968E647B-BE18-4475-B397-567D2B440822}">
      <dsp:nvSpPr>
        <dsp:cNvPr id="0" name=""/>
        <dsp:cNvSpPr/>
      </dsp:nvSpPr>
      <dsp:spPr>
        <a:xfrm rot="10800000">
          <a:off x="3715123" y="2361774"/>
          <a:ext cx="325669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10800000">
        <a:off x="3812824" y="2433437"/>
        <a:ext cx="227968" cy="214990"/>
      </dsp:txXfrm>
    </dsp:sp>
    <dsp:sp modelId="{C28DC322-E719-403E-8BD9-17115C0DA32B}">
      <dsp:nvSpPr>
        <dsp:cNvPr id="0" name=""/>
        <dsp:cNvSpPr/>
      </dsp:nvSpPr>
      <dsp:spPr>
        <a:xfrm>
          <a:off x="2116680" y="2024094"/>
          <a:ext cx="1444825" cy="1033677"/>
        </a:xfrm>
        <a:prstGeom prst="roundRect">
          <a:avLst>
            <a:gd name="adj" fmla="val 10000"/>
          </a:avLst>
        </a:prstGeom>
        <a:solidFill>
          <a:schemeClr val="accent2">
            <a:hueOff val="1744664"/>
            <a:satOff val="243"/>
            <a:lumOff val="2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>
              <a:solidFill>
                <a:schemeClr val="tx1"/>
              </a:solidFill>
            </a:rPr>
            <a:t>Análise</a:t>
          </a:r>
          <a:r>
            <a:rPr lang="pt-BR" sz="2000" b="0" kern="1200" baseline="0" noProof="0" dirty="0">
              <a:solidFill>
                <a:schemeClr val="tx1"/>
              </a:solidFill>
            </a:rPr>
            <a:t> dos dados com o uso de pacotes</a:t>
          </a: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2146955" y="2054369"/>
        <a:ext cx="1384275" cy="973127"/>
      </dsp:txXfrm>
    </dsp:sp>
    <dsp:sp modelId="{9E7DCCF9-639E-4FF5-9112-032416C320B9}">
      <dsp:nvSpPr>
        <dsp:cNvPr id="0" name=""/>
        <dsp:cNvSpPr/>
      </dsp:nvSpPr>
      <dsp:spPr>
        <a:xfrm rot="10844962">
          <a:off x="1628495" y="2348196"/>
          <a:ext cx="345003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890053"/>
            <a:satOff val="263"/>
            <a:lumOff val="2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b="0" kern="1200" noProof="0" dirty="0">
            <a:solidFill>
              <a:schemeClr val="tx1"/>
            </a:solidFill>
          </a:endParaRPr>
        </a:p>
      </dsp:txBody>
      <dsp:txXfrm rot="10800000">
        <a:off x="1731992" y="2420536"/>
        <a:ext cx="241502" cy="214990"/>
      </dsp:txXfrm>
    </dsp:sp>
    <dsp:sp modelId="{D4DF643F-6726-4302-A4A2-FE5ECA805DFE}">
      <dsp:nvSpPr>
        <dsp:cNvPr id="0" name=""/>
        <dsp:cNvSpPr/>
      </dsp:nvSpPr>
      <dsp:spPr>
        <a:xfrm>
          <a:off x="20961" y="2080074"/>
          <a:ext cx="1444825" cy="866895"/>
        </a:xfrm>
        <a:prstGeom prst="roundRect">
          <a:avLst>
            <a:gd name="adj" fmla="val 10000"/>
          </a:avLst>
        </a:prstGeom>
        <a:solidFill>
          <a:schemeClr val="accent2">
            <a:hueOff val="1993902"/>
            <a:satOff val="278"/>
            <a:lumOff val="2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>
              <a:solidFill>
                <a:schemeClr val="tx1"/>
              </a:solidFill>
            </a:rPr>
            <a:t>Análises estatísticas</a:t>
          </a:r>
        </a:p>
      </dsp:txBody>
      <dsp:txXfrm>
        <a:off x="46351" y="2105464"/>
        <a:ext cx="1394045" cy="816115"/>
      </dsp:txXfrm>
    </dsp:sp>
    <dsp:sp modelId="{451AE398-A0F9-4F5E-8BF8-0B6634E9A721}">
      <dsp:nvSpPr>
        <dsp:cNvPr id="0" name=""/>
        <dsp:cNvSpPr/>
      </dsp:nvSpPr>
      <dsp:spPr>
        <a:xfrm rot="5400000">
          <a:off x="533374" y="3152150"/>
          <a:ext cx="419999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160060"/>
            <a:satOff val="301"/>
            <a:lumOff val="2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b="0" kern="1200" noProof="0" dirty="0">
            <a:solidFill>
              <a:schemeClr val="tx1"/>
            </a:solidFill>
          </a:endParaRPr>
        </a:p>
      </dsp:txBody>
      <dsp:txXfrm rot="-5400000">
        <a:off x="635879" y="3121309"/>
        <a:ext cx="214990" cy="312504"/>
      </dsp:txXfrm>
    </dsp:sp>
    <dsp:sp modelId="{DB7DF530-CCD2-48B2-B94B-7014C9A6D79A}">
      <dsp:nvSpPr>
        <dsp:cNvPr id="0" name=""/>
        <dsp:cNvSpPr/>
      </dsp:nvSpPr>
      <dsp:spPr>
        <a:xfrm>
          <a:off x="20961" y="3739421"/>
          <a:ext cx="1444825" cy="1012238"/>
        </a:xfrm>
        <a:prstGeom prst="roundRect">
          <a:avLst>
            <a:gd name="adj" fmla="val 10000"/>
          </a:avLst>
        </a:prstGeom>
        <a:solidFill>
          <a:schemeClr val="accent2">
            <a:hueOff val="2243139"/>
            <a:satOff val="312"/>
            <a:lumOff val="2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>
              <a:solidFill>
                <a:schemeClr val="tx1"/>
              </a:solidFill>
            </a:rPr>
            <a:t>Criação de gráficos</a:t>
          </a:r>
        </a:p>
      </dsp:txBody>
      <dsp:txXfrm>
        <a:off x="50608" y="3769068"/>
        <a:ext cx="1385531" cy="952944"/>
      </dsp:txXfrm>
    </dsp:sp>
    <dsp:sp modelId="{E4AEE903-4BD3-4368-996F-ECF9ACA46452}">
      <dsp:nvSpPr>
        <dsp:cNvPr id="0" name=""/>
        <dsp:cNvSpPr/>
      </dsp:nvSpPr>
      <dsp:spPr>
        <a:xfrm>
          <a:off x="1592931" y="4066382"/>
          <a:ext cx="306302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430068"/>
            <a:satOff val="338"/>
            <a:lumOff val="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1592931" y="4138045"/>
        <a:ext cx="214411" cy="214990"/>
      </dsp:txXfrm>
    </dsp:sp>
    <dsp:sp modelId="{B110D29E-B62B-4873-991C-A58D53963BCA}">
      <dsp:nvSpPr>
        <dsp:cNvPr id="0" name=""/>
        <dsp:cNvSpPr/>
      </dsp:nvSpPr>
      <dsp:spPr>
        <a:xfrm>
          <a:off x="2043717" y="3798093"/>
          <a:ext cx="1444825" cy="894895"/>
        </a:xfrm>
        <a:prstGeom prst="roundRect">
          <a:avLst>
            <a:gd name="adj" fmla="val 10000"/>
          </a:avLst>
        </a:prstGeom>
        <a:solidFill>
          <a:schemeClr val="accent2">
            <a:hueOff val="2492377"/>
            <a:satOff val="347"/>
            <a:lumOff val="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>
              <a:solidFill>
                <a:schemeClr val="tx1"/>
              </a:solidFill>
            </a:rPr>
            <a:t>Conclusões</a:t>
          </a:r>
        </a:p>
      </dsp:txBody>
      <dsp:txXfrm>
        <a:off x="2069928" y="3824304"/>
        <a:ext cx="1392403" cy="842473"/>
      </dsp:txXfrm>
    </dsp:sp>
    <dsp:sp modelId="{91013B66-E546-432D-BD84-2CAA30B6E6D8}">
      <dsp:nvSpPr>
        <dsp:cNvPr id="0" name=""/>
        <dsp:cNvSpPr/>
      </dsp:nvSpPr>
      <dsp:spPr>
        <a:xfrm>
          <a:off x="3615687" y="4066382"/>
          <a:ext cx="306302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700075"/>
            <a:satOff val="376"/>
            <a:lumOff val="3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3615687" y="4138045"/>
        <a:ext cx="214411" cy="214990"/>
      </dsp:txXfrm>
    </dsp:sp>
    <dsp:sp modelId="{7BA5CFC2-B566-404E-90C8-46E30748C0DC}">
      <dsp:nvSpPr>
        <dsp:cNvPr id="0" name=""/>
        <dsp:cNvSpPr/>
      </dsp:nvSpPr>
      <dsp:spPr>
        <a:xfrm>
          <a:off x="4066472" y="3619217"/>
          <a:ext cx="1444825" cy="1252646"/>
        </a:xfrm>
        <a:prstGeom prst="roundRect">
          <a:avLst>
            <a:gd name="adj" fmla="val 10000"/>
          </a:avLst>
        </a:prstGeom>
        <a:solidFill>
          <a:schemeClr val="accent2">
            <a:hueOff val="2741615"/>
            <a:satOff val="382"/>
            <a:lumOff val="3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>
              <a:solidFill>
                <a:schemeClr val="tx1"/>
              </a:solidFill>
            </a:rPr>
            <a:t>Formatação do documento </a:t>
          </a:r>
          <a:r>
            <a:rPr lang="pt-BR" sz="2000" b="0" kern="1200" noProof="0" dirty="0" err="1">
              <a:solidFill>
                <a:schemeClr val="tx1"/>
              </a:solidFill>
            </a:rPr>
            <a:t>Rmd</a:t>
          </a: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4103161" y="3655906"/>
        <a:ext cx="1371447" cy="1179268"/>
      </dsp:txXfrm>
    </dsp:sp>
    <dsp:sp modelId="{6B4C39C1-A669-4FCF-A415-393D81B6233C}">
      <dsp:nvSpPr>
        <dsp:cNvPr id="0" name=""/>
        <dsp:cNvSpPr/>
      </dsp:nvSpPr>
      <dsp:spPr>
        <a:xfrm rot="21580245">
          <a:off x="5662721" y="4060313"/>
          <a:ext cx="364805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970083"/>
            <a:satOff val="413"/>
            <a:lumOff val="3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>
        <a:off x="5662722" y="4132285"/>
        <a:ext cx="257310" cy="214990"/>
      </dsp:txXfrm>
    </dsp:sp>
    <dsp:sp modelId="{1CBF096A-7678-4565-A1C6-3457B6D680EB}">
      <dsp:nvSpPr>
        <dsp:cNvPr id="0" name=""/>
        <dsp:cNvSpPr/>
      </dsp:nvSpPr>
      <dsp:spPr>
        <a:xfrm>
          <a:off x="6199598" y="3596032"/>
          <a:ext cx="1444825" cy="1274500"/>
        </a:xfrm>
        <a:prstGeom prst="roundRect">
          <a:avLst>
            <a:gd name="adj" fmla="val 10000"/>
          </a:avLst>
        </a:prstGeom>
        <a:solidFill>
          <a:schemeClr val="accent2">
            <a:hueOff val="2990853"/>
            <a:satOff val="416"/>
            <a:lumOff val="3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0" kern="1200" noProof="0" dirty="0">
              <a:solidFill>
                <a:schemeClr val="tx1"/>
              </a:solidFill>
            </a:rPr>
            <a:t>Exportação do relatório para PDF</a:t>
          </a:r>
        </a:p>
      </dsp:txBody>
      <dsp:txXfrm>
        <a:off x="6236927" y="3633361"/>
        <a:ext cx="1370167" cy="1199842"/>
      </dsp:txXfrm>
    </dsp:sp>
    <dsp:sp modelId="{A16AD97D-3876-4CDD-B4D4-49451EEDAEF7}">
      <dsp:nvSpPr>
        <dsp:cNvPr id="0" name=""/>
        <dsp:cNvSpPr/>
      </dsp:nvSpPr>
      <dsp:spPr>
        <a:xfrm rot="21580564">
          <a:off x="7751896" y="4048700"/>
          <a:ext cx="258920" cy="35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b="0" kern="1200" noProof="0" dirty="0">
            <a:solidFill>
              <a:schemeClr val="tx1"/>
            </a:solidFill>
          </a:endParaRPr>
        </a:p>
      </dsp:txBody>
      <dsp:txXfrm>
        <a:off x="7751897" y="4120583"/>
        <a:ext cx="181244" cy="214990"/>
      </dsp:txXfrm>
    </dsp:sp>
    <dsp:sp modelId="{C27EE5E4-0007-4635-A8D6-6EA0E15736B1}">
      <dsp:nvSpPr>
        <dsp:cNvPr id="0" name=""/>
        <dsp:cNvSpPr/>
      </dsp:nvSpPr>
      <dsp:spPr>
        <a:xfrm>
          <a:off x="8132945" y="3694663"/>
          <a:ext cx="1880599" cy="1052913"/>
        </a:xfrm>
        <a:prstGeom prst="roundRect">
          <a:avLst>
            <a:gd name="adj" fmla="val 10000"/>
          </a:avLst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b="0" kern="1200" noProof="0" dirty="0">
              <a:solidFill>
                <a:schemeClr val="tx1"/>
              </a:solidFill>
            </a:rPr>
            <a:t>Projeto Biomulching</a:t>
          </a:r>
        </a:p>
      </dsp:txBody>
      <dsp:txXfrm>
        <a:off x="8163784" y="3725502"/>
        <a:ext cx="1818921" cy="991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0428B71-300B-4CC4-AA33-8891BA860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02FEC978-179E-4EDE-B949-DDCEE02E8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34C9E579-9F32-491A-96DB-458EB58B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D8E36052-5608-4F70-A2C5-384741A6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8678E423-1F4C-4BEA-9ED0-4AC92B31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5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2E02345-6BF3-4266-9C4F-EEA46CE9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F70E1969-28CC-453C-ACA2-7BED2ED66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2D7178B-7B44-4BA7-94D6-52A836807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E67195F-151C-4BC0-94EC-7E7675A7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C989E985-0ECF-4EBC-9302-63088821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5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43CEAC42-A6B1-474E-888E-0B90BD296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AE72057C-821C-4D60-8E4A-07C8381EE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C37A88E-C9D6-4781-94C9-4D59D039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D67900B0-FA38-4EDE-9997-535D502A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5479495C-2C27-4F26-BCEE-EC950149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4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0DC5F27-A0FF-4E00-A9C4-9C2D6D7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B20F23C-0E98-42B0-A8F3-F09BA9060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14F55EAA-12C3-49B6-8BE0-B84ECDC8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98DB1BB-3551-41FD-A4C9-BD3561F1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4CFD007-CA18-41A2-A80B-F46B405E6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041325D-D48A-45E6-BBED-A6A0B7480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51A21D3-2C53-4C4D-BD7F-CEAC3EF5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BD22C20D-EEB5-4A2D-9FEA-73A0279E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3F9AFC69-9D23-4F2B-8E88-B332A3276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1C719F5B-C347-449E-A419-42D424A41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9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9E07AA1-42A2-40DD-BDBB-EF5889EC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4AA123C-A3C3-4FF2-ACC0-D9E8477DA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8289F6F3-9990-4D71-A77B-0446E1648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2DE2E576-D22E-4AB4-B1E5-5D2FADFF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8681E7DD-EE9B-4301-B6E7-4F5C2727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D1C44F31-0CC8-4D1A-9712-3D0F3DBE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20ACF82-8ACE-41D0-B5F6-5CA6534D9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813BCCB9-57CF-40D2-B8F6-D65B99B0F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6CA97C19-7386-417C-BC80-077229F98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1580F09B-6428-4E5A-AA76-50D23CAFF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9890067D-D7FA-4CF1-9C04-1D75FC77C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D9C7F5DA-588D-42A8-9BF9-A459C6689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29A122FC-3EF3-44B7-8F66-E4A586FC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5A57BE1D-9999-4318-8116-CAFA843D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6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A497002-7BC1-45A3-A5F7-7568734E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26E60D47-0426-41C5-A87D-A90B70D2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0FE98A92-D4D3-4BB2-9936-517382DD1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4DFF963F-E3B3-46B8-9E79-97C45855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7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FEE051FE-BCF8-49F2-9AEB-A413FAFB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B90E342B-86A6-42E7-9028-F1DF15FA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E7BF29C6-465A-49A6-A846-881E076D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1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64E3652-A0AB-430B-9317-2959CA2E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ED8C1F5-6666-44BA-9E33-7DBC5EDBF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E5B7EFAC-C19D-4212-BC71-AA15EDD78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0B44C943-115B-4EB5-A8C4-94A8C8C6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FF988B36-94CC-45DB-9745-B6518EEC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1B903B17-B723-473E-8407-EA01E76C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7A8963B-9142-413C-8E0A-A608378A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5655BFB2-EC01-4990-BC8D-06E5F3BB3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9DB315A0-1639-47B2-9113-E0770640A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31CE27DB-AF6C-4901-BA33-D048A933D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7CA95F62-D740-4282-94FD-8FE44BE41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E01F4499-F249-443C-8878-5A4501E0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8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CDC55073-B5B5-4AA6-9E26-CFC7568E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9E1D1C7-A81B-4E4C-B489-1E4215FEC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E0091860-D502-4E10-8933-D36D03A5C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3E923-E44C-43CB-BC46-76897607916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DBAB5819-74A0-4273-9B52-AA6B8DD2C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577C79BF-9A7F-463B-8758-D45FD5AB6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480F1-70B9-4D1C-8D07-D125F72EF9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6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0.sv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12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98.svg"/><Relationship Id="rId5" Type="http://schemas.openxmlformats.org/officeDocument/2006/relationships/image" Target="../media/image92.svg"/><Relationship Id="rId15" Type="http://schemas.openxmlformats.org/officeDocument/2006/relationships/image" Target="../media/image102.svg"/><Relationship Id="rId10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96.sv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fx8N3euJvA" TargetMode="External"/><Relationship Id="rId2" Type="http://schemas.openxmlformats.org/officeDocument/2006/relationships/hyperlink" Target="https://github.com/Mateocool/atividade_orientada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8.svg"/><Relationship Id="rId10" Type="http://schemas.openxmlformats.org/officeDocument/2006/relationships/image" Target="../media/image10.png"/><Relationship Id="rId9" Type="http://schemas.openxmlformats.org/officeDocument/2006/relationships/image" Target="../media/image9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erbs on bundles on a wood table">
            <a:extLst>
              <a:ext uri="{FF2B5EF4-FFF2-40B4-BE49-F238E27FC236}">
                <a16:creationId xmlns:a16="http://schemas.microsoft.com/office/drawing/2014/main" xmlns="" id="{F2E9AF6D-1061-44C5-82B5-5EEC33B4C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" y="2207603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6D622E90-7FD8-4561-A7FE-52D219B3208A}"/>
              </a:ext>
            </a:extLst>
          </p:cNvPr>
          <p:cNvSpPr/>
          <p:nvPr/>
        </p:nvSpPr>
        <p:spPr>
          <a:xfrm>
            <a:off x="1036324" y="604914"/>
            <a:ext cx="10119359" cy="3446923"/>
          </a:xfrm>
          <a:prstGeom prst="rect">
            <a:avLst/>
          </a:prstGeom>
          <a:solidFill>
            <a:srgbClr val="63A537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CAC508A-F40E-4AB3-A6F5-E205C8F98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834959"/>
            <a:ext cx="10058400" cy="25940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pt-BR" sz="3600" b="1" dirty="0">
                <a:solidFill>
                  <a:schemeClr val="bg1"/>
                </a:solidFill>
                <a:latin typeface="Oswald" panose="02000503000000000000" pitchFamily="2" charset="0"/>
              </a:rPr>
              <a:t>REAVALIAÇÃO DE BIOMULCHING COM AGREGAÇÃO DE EXTRATO DE </a:t>
            </a:r>
            <a:r>
              <a:rPr lang="pt-BR" sz="3600" b="1" i="1" dirty="0">
                <a:solidFill>
                  <a:schemeClr val="bg1"/>
                </a:solidFill>
                <a:latin typeface="Oswald" panose="02000503000000000000" pitchFamily="2" charset="0"/>
              </a:rPr>
              <a:t>CAPSICUM FRUTESCENS</a:t>
            </a:r>
            <a:r>
              <a:rPr lang="pt-BR" sz="3600" b="1" dirty="0">
                <a:solidFill>
                  <a:schemeClr val="bg1"/>
                </a:solidFill>
                <a:latin typeface="Oswald" panose="02000503000000000000" pitchFamily="2" charset="0"/>
              </a:rPr>
              <a:t> COMO COBERTURA DE SOLO E AGENTE DE CONTROLE DE PRAGAS EM </a:t>
            </a:r>
            <a:r>
              <a:rPr lang="pt-BR" sz="3600" b="1" i="1" dirty="0">
                <a:solidFill>
                  <a:schemeClr val="bg1"/>
                </a:solidFill>
                <a:latin typeface="Oswald" panose="02000503000000000000" pitchFamily="2" charset="0"/>
              </a:rPr>
              <a:t>BRASSICA OLERACEA</a:t>
            </a:r>
            <a:endParaRPr lang="en-US" sz="3800" b="1" spc="300" dirty="0">
              <a:solidFill>
                <a:schemeClr val="bg1"/>
              </a:solidFill>
              <a:latin typeface="Oswald" panose="02000503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AB2B04F-18DF-4BC5-8BAD-6D318CE7F529}"/>
              </a:ext>
            </a:extLst>
          </p:cNvPr>
          <p:cNvSpPr/>
          <p:nvPr/>
        </p:nvSpPr>
        <p:spPr>
          <a:xfrm>
            <a:off x="-9143" y="5636594"/>
            <a:ext cx="12198094" cy="1235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7A7A30A-73CA-4ED4-92D7-111A67337BD9}"/>
              </a:ext>
            </a:extLst>
          </p:cNvPr>
          <p:cNvSpPr txBox="1"/>
          <p:nvPr/>
        </p:nvSpPr>
        <p:spPr>
          <a:xfrm>
            <a:off x="1036322" y="5691730"/>
            <a:ext cx="31561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Lucas </a:t>
            </a:r>
            <a:r>
              <a:rPr lang="en-US" sz="2800" b="1" dirty="0" err="1" smtClean="0"/>
              <a:t>Melo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Schnnor</a:t>
            </a:r>
            <a:endParaRPr lang="en-US" sz="2800" b="1" dirty="0" smtClean="0"/>
          </a:p>
          <a:p>
            <a:r>
              <a:rPr lang="en-US" sz="2800" b="1" dirty="0"/>
              <a:t>Mateus </a:t>
            </a:r>
            <a:r>
              <a:rPr lang="en-US" sz="2800" b="1" dirty="0" smtClean="0"/>
              <a:t>Colombo</a:t>
            </a:r>
            <a:endParaRPr lang="en-US" sz="28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2" y="5644757"/>
            <a:ext cx="1912837" cy="12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7638B808-3128-4131-916F-713C3B7F2D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0"/>
            <a:ext cx="5331534" cy="6858000"/>
          </a:xfrm>
          <a:custGeom>
            <a:avLst/>
            <a:gdLst>
              <a:gd name="connsiteX0" fmla="*/ 5331534 w 5331534"/>
              <a:gd name="connsiteY0" fmla="*/ 0 h 6858000"/>
              <a:gd name="connsiteX1" fmla="*/ 69075 w 5331534"/>
              <a:gd name="connsiteY1" fmla="*/ 0 h 6858000"/>
              <a:gd name="connsiteX2" fmla="*/ 35131 w 5331534"/>
              <a:gd name="connsiteY2" fmla="*/ 267128 h 6858000"/>
              <a:gd name="connsiteX3" fmla="*/ 0 w 5331534"/>
              <a:gd name="connsiteY3" fmla="*/ 962845 h 6858000"/>
              <a:gd name="connsiteX4" fmla="*/ 3276103 w 5331534"/>
              <a:gd name="connsiteY4" fmla="*/ 6782205 h 6858000"/>
              <a:gd name="connsiteX5" fmla="*/ 3407923 w 5331534"/>
              <a:gd name="connsiteY5" fmla="*/ 6858000 h 6858000"/>
              <a:gd name="connsiteX6" fmla="*/ 5331534 w 533153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1534" h="6858000">
                <a:moveTo>
                  <a:pt x="5331534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5331534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E9928CB4-FA8A-471E-A802-B1B3E34FDF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5173318" cy="6860381"/>
          </a:xfrm>
          <a:custGeom>
            <a:avLst/>
            <a:gdLst>
              <a:gd name="connsiteX0" fmla="*/ 0 w 5203198"/>
              <a:gd name="connsiteY0" fmla="*/ 0 h 6858000"/>
              <a:gd name="connsiteX1" fmla="*/ 5142946 w 5203198"/>
              <a:gd name="connsiteY1" fmla="*/ 0 h 6858000"/>
              <a:gd name="connsiteX2" fmla="*/ 5161772 w 5203198"/>
              <a:gd name="connsiteY2" fmla="*/ 133740 h 6858000"/>
              <a:gd name="connsiteX3" fmla="*/ 5203198 w 5203198"/>
              <a:gd name="connsiteY3" fmla="*/ 874296 h 6858000"/>
              <a:gd name="connsiteX4" fmla="*/ 1980154 w 5203198"/>
              <a:gd name="connsiteY4" fmla="*/ 6678378 h 6858000"/>
              <a:gd name="connsiteX5" fmla="*/ 1700330 w 5203198"/>
              <a:gd name="connsiteY5" fmla="*/ 6858000 h 6858000"/>
              <a:gd name="connsiteX6" fmla="*/ 0 w 5203198"/>
              <a:gd name="connsiteY6" fmla="*/ 6858000 h 6858000"/>
              <a:gd name="connsiteX0" fmla="*/ 0 w 5203198"/>
              <a:gd name="connsiteY0" fmla="*/ 2381 h 6860381"/>
              <a:gd name="connsiteX1" fmla="*/ 5135802 w 5203198"/>
              <a:gd name="connsiteY1" fmla="*/ 0 h 6860381"/>
              <a:gd name="connsiteX2" fmla="*/ 5161772 w 5203198"/>
              <a:gd name="connsiteY2" fmla="*/ 136121 h 6860381"/>
              <a:gd name="connsiteX3" fmla="*/ 5203198 w 5203198"/>
              <a:gd name="connsiteY3" fmla="*/ 876677 h 6860381"/>
              <a:gd name="connsiteX4" fmla="*/ 1980154 w 5203198"/>
              <a:gd name="connsiteY4" fmla="*/ 6680759 h 6860381"/>
              <a:gd name="connsiteX5" fmla="*/ 1700330 w 5203198"/>
              <a:gd name="connsiteY5" fmla="*/ 6860381 h 6860381"/>
              <a:gd name="connsiteX6" fmla="*/ 0 w 5203198"/>
              <a:gd name="connsiteY6" fmla="*/ 6860381 h 6860381"/>
              <a:gd name="connsiteX7" fmla="*/ 0 w 5203198"/>
              <a:gd name="connsiteY7" fmla="*/ 2381 h 6860381"/>
              <a:gd name="connsiteX0" fmla="*/ 0 w 5203198"/>
              <a:gd name="connsiteY0" fmla="*/ 2381 h 6860381"/>
              <a:gd name="connsiteX1" fmla="*/ 5142946 w 5203198"/>
              <a:gd name="connsiteY1" fmla="*/ 0 h 6860381"/>
              <a:gd name="connsiteX2" fmla="*/ 5161772 w 5203198"/>
              <a:gd name="connsiteY2" fmla="*/ 136121 h 6860381"/>
              <a:gd name="connsiteX3" fmla="*/ 5203198 w 5203198"/>
              <a:gd name="connsiteY3" fmla="*/ 876677 h 6860381"/>
              <a:gd name="connsiteX4" fmla="*/ 1980154 w 5203198"/>
              <a:gd name="connsiteY4" fmla="*/ 6680759 h 6860381"/>
              <a:gd name="connsiteX5" fmla="*/ 1700330 w 5203198"/>
              <a:gd name="connsiteY5" fmla="*/ 6860381 h 6860381"/>
              <a:gd name="connsiteX6" fmla="*/ 0 w 5203198"/>
              <a:gd name="connsiteY6" fmla="*/ 6860381 h 6860381"/>
              <a:gd name="connsiteX7" fmla="*/ 0 w 5203198"/>
              <a:gd name="connsiteY7" fmla="*/ 2381 h 6860381"/>
              <a:gd name="connsiteX0" fmla="*/ 0 w 5203198"/>
              <a:gd name="connsiteY0" fmla="*/ 2381 h 6860381"/>
              <a:gd name="connsiteX1" fmla="*/ 5142946 w 5203198"/>
              <a:gd name="connsiteY1" fmla="*/ 0 h 6860381"/>
              <a:gd name="connsiteX2" fmla="*/ 5161772 w 5203198"/>
              <a:gd name="connsiteY2" fmla="*/ 136121 h 6860381"/>
              <a:gd name="connsiteX3" fmla="*/ 5203198 w 5203198"/>
              <a:gd name="connsiteY3" fmla="*/ 876677 h 6860381"/>
              <a:gd name="connsiteX4" fmla="*/ 1980154 w 5203198"/>
              <a:gd name="connsiteY4" fmla="*/ 6680759 h 6860381"/>
              <a:gd name="connsiteX5" fmla="*/ 1678899 w 5203198"/>
              <a:gd name="connsiteY5" fmla="*/ 6860381 h 6860381"/>
              <a:gd name="connsiteX6" fmla="*/ 0 w 5203198"/>
              <a:gd name="connsiteY6" fmla="*/ 6860381 h 6860381"/>
              <a:gd name="connsiteX7" fmla="*/ 0 w 5203198"/>
              <a:gd name="connsiteY7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3198" h="6860381">
                <a:moveTo>
                  <a:pt x="0" y="2381"/>
                </a:moveTo>
                <a:lnTo>
                  <a:pt x="5142946" y="0"/>
                </a:lnTo>
                <a:cubicBezTo>
                  <a:pt x="5149221" y="44580"/>
                  <a:pt x="5155497" y="91541"/>
                  <a:pt x="5161772" y="136121"/>
                </a:cubicBezTo>
                <a:cubicBezTo>
                  <a:pt x="5189165" y="379610"/>
                  <a:pt x="5203198" y="626664"/>
                  <a:pt x="5203198" y="876677"/>
                </a:cubicBezTo>
                <a:cubicBezTo>
                  <a:pt x="5203198" y="3251799"/>
                  <a:pt x="3936740" y="5359908"/>
                  <a:pt x="1980154" y="6680759"/>
                </a:cubicBezTo>
                <a:lnTo>
                  <a:pt x="1678899" y="6860381"/>
                </a:lnTo>
                <a:lnTo>
                  <a:pt x="0" y="6860381"/>
                </a:lnTo>
                <a:lnTo>
                  <a:pt x="0" y="238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B2C7E4E-80AB-4FB7-B31D-2D440BF8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3977"/>
            <a:ext cx="3740434" cy="3475564"/>
          </a:xfrm>
        </p:spPr>
        <p:txBody>
          <a:bodyPr>
            <a:normAutofit/>
          </a:bodyPr>
          <a:lstStyle/>
          <a:p>
            <a:r>
              <a:rPr lang="en-US" sz="4800" b="1" spc="300" dirty="0" smtClean="0">
                <a:solidFill>
                  <a:schemeClr val="accent1"/>
                </a:solidFill>
              </a:rPr>
              <a:t>VARIÁVEIS ANALISADAS</a:t>
            </a:r>
            <a:endParaRPr lang="en-US" sz="4800" b="1" spc="300" dirty="0">
              <a:solidFill>
                <a:schemeClr val="accent1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19756D2B-1165-4EC3-8D94-A2B88214A6A6}"/>
              </a:ext>
            </a:extLst>
          </p:cNvPr>
          <p:cNvGrpSpPr/>
          <p:nvPr/>
        </p:nvGrpSpPr>
        <p:grpSpPr>
          <a:xfrm>
            <a:off x="5767389" y="390664"/>
            <a:ext cx="5491161" cy="5781536"/>
            <a:chOff x="5329409" y="296227"/>
            <a:chExt cx="5809531" cy="6275169"/>
          </a:xfrm>
        </p:grpSpPr>
        <p:sp>
          <p:nvSpPr>
            <p:cNvPr id="4" name="Elipse 3">
              <a:extLst>
                <a:ext uri="{FF2B5EF4-FFF2-40B4-BE49-F238E27FC236}">
                  <a16:creationId xmlns="" xmlns:a16="http://schemas.microsoft.com/office/drawing/2014/main" id="{3E4DE2AF-A572-471F-91AE-7C53121C2514}"/>
                </a:ext>
              </a:extLst>
            </p:cNvPr>
            <p:cNvSpPr/>
            <p:nvPr/>
          </p:nvSpPr>
          <p:spPr>
            <a:xfrm>
              <a:off x="5329409" y="296227"/>
              <a:ext cx="752076" cy="75207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tângulo 5" descr="Termômetro">
              <a:extLst>
                <a:ext uri="{FF2B5EF4-FFF2-40B4-BE49-F238E27FC236}">
                  <a16:creationId xmlns="" xmlns:a16="http://schemas.microsoft.com/office/drawing/2014/main" id="{B161253B-2364-4D10-B741-55F4343FDCD5}"/>
                </a:ext>
              </a:extLst>
            </p:cNvPr>
            <p:cNvSpPr/>
            <p:nvPr/>
          </p:nvSpPr>
          <p:spPr>
            <a:xfrm>
              <a:off x="5487345" y="454163"/>
              <a:ext cx="436204" cy="436204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a Livre: Forma 6">
              <a:extLst>
                <a:ext uri="{FF2B5EF4-FFF2-40B4-BE49-F238E27FC236}">
                  <a16:creationId xmlns="" xmlns:a16="http://schemas.microsoft.com/office/drawing/2014/main" id="{BC7C9ABF-72B7-40D2-8405-CC9724EEE3B3}"/>
                </a:ext>
              </a:extLst>
            </p:cNvPr>
            <p:cNvSpPr/>
            <p:nvPr/>
          </p:nvSpPr>
          <p:spPr>
            <a:xfrm>
              <a:off x="6242645" y="296227"/>
              <a:ext cx="1772752" cy="752076"/>
            </a:xfrm>
            <a:custGeom>
              <a:avLst/>
              <a:gdLst>
                <a:gd name="connsiteX0" fmla="*/ 0 w 1772752"/>
                <a:gd name="connsiteY0" fmla="*/ 0 h 752076"/>
                <a:gd name="connsiteX1" fmla="*/ 1772752 w 1772752"/>
                <a:gd name="connsiteY1" fmla="*/ 0 h 752076"/>
                <a:gd name="connsiteX2" fmla="*/ 1772752 w 1772752"/>
                <a:gd name="connsiteY2" fmla="*/ 752076 h 752076"/>
                <a:gd name="connsiteX3" fmla="*/ 0 w 1772752"/>
                <a:gd name="connsiteY3" fmla="*/ 752076 h 752076"/>
                <a:gd name="connsiteX4" fmla="*/ 0 w 1772752"/>
                <a:gd name="connsiteY4" fmla="*/ 0 h 75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752" h="752076">
                  <a:moveTo>
                    <a:pt x="0" y="0"/>
                  </a:moveTo>
                  <a:lnTo>
                    <a:pt x="1772752" y="0"/>
                  </a:lnTo>
                  <a:lnTo>
                    <a:pt x="1772752" y="752076"/>
                  </a:lnTo>
                  <a:lnTo>
                    <a:pt x="0" y="752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rmAutofit/>
            </a:bodyPr>
            <a:lstStyle/>
            <a:p>
              <a:pPr defTabSz="8445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 smtClean="0"/>
                <a:t>Temperatura</a:t>
              </a:r>
              <a:endParaRPr lang="en-US" sz="2000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="" xmlns:a16="http://schemas.microsoft.com/office/drawing/2014/main" id="{7D777E15-B0D1-42D4-8618-A2EFF6CA8FC6}"/>
                </a:ext>
              </a:extLst>
            </p:cNvPr>
            <p:cNvSpPr/>
            <p:nvPr/>
          </p:nvSpPr>
          <p:spPr>
            <a:xfrm>
              <a:off x="8452951" y="2137259"/>
              <a:ext cx="752076" cy="752075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Retângulo 9" descr="Waterfall scene">
              <a:extLst>
                <a:ext uri="{FF2B5EF4-FFF2-40B4-BE49-F238E27FC236}">
                  <a16:creationId xmlns="" xmlns:a16="http://schemas.microsoft.com/office/drawing/2014/main" id="{15F1502B-5E85-4351-AEE4-EFDC04F5DD8D}"/>
                </a:ext>
              </a:extLst>
            </p:cNvPr>
            <p:cNvSpPr/>
            <p:nvPr/>
          </p:nvSpPr>
          <p:spPr>
            <a:xfrm>
              <a:off x="8610888" y="2295195"/>
              <a:ext cx="436204" cy="436204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orma Livre: Forma 11">
              <a:extLst>
                <a:ext uri="{FF2B5EF4-FFF2-40B4-BE49-F238E27FC236}">
                  <a16:creationId xmlns="" xmlns:a16="http://schemas.microsoft.com/office/drawing/2014/main" id="{D9815C43-3F3F-414C-955A-98FF894E0289}"/>
                </a:ext>
              </a:extLst>
            </p:cNvPr>
            <p:cNvSpPr/>
            <p:nvPr/>
          </p:nvSpPr>
          <p:spPr>
            <a:xfrm>
              <a:off x="9366188" y="2137259"/>
              <a:ext cx="1772752" cy="752075"/>
            </a:xfrm>
            <a:custGeom>
              <a:avLst/>
              <a:gdLst>
                <a:gd name="connsiteX0" fmla="*/ 0 w 1772752"/>
                <a:gd name="connsiteY0" fmla="*/ 0 h 752076"/>
                <a:gd name="connsiteX1" fmla="*/ 1772752 w 1772752"/>
                <a:gd name="connsiteY1" fmla="*/ 0 h 752076"/>
                <a:gd name="connsiteX2" fmla="*/ 1772752 w 1772752"/>
                <a:gd name="connsiteY2" fmla="*/ 752076 h 752076"/>
                <a:gd name="connsiteX3" fmla="*/ 0 w 1772752"/>
                <a:gd name="connsiteY3" fmla="*/ 752076 h 752076"/>
                <a:gd name="connsiteX4" fmla="*/ 0 w 1772752"/>
                <a:gd name="connsiteY4" fmla="*/ 0 h 75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752" h="752076">
                  <a:moveTo>
                    <a:pt x="0" y="0"/>
                  </a:moveTo>
                  <a:lnTo>
                    <a:pt x="1772752" y="0"/>
                  </a:lnTo>
                  <a:lnTo>
                    <a:pt x="1772752" y="752076"/>
                  </a:lnTo>
                  <a:lnTo>
                    <a:pt x="0" y="752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rmAutofit/>
            </a:bodyPr>
            <a:lstStyle/>
            <a:p>
              <a:pPr defTabSz="8445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 smtClean="0"/>
                <a:t>Precipitação</a:t>
              </a:r>
              <a:endParaRPr lang="en-US" sz="200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="" xmlns:a16="http://schemas.microsoft.com/office/drawing/2014/main" id="{025BCC67-4E2E-4883-8ACC-7B610F607793}"/>
                </a:ext>
              </a:extLst>
            </p:cNvPr>
            <p:cNvSpPr/>
            <p:nvPr/>
          </p:nvSpPr>
          <p:spPr>
            <a:xfrm>
              <a:off x="5329409" y="2137258"/>
              <a:ext cx="752076" cy="75207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6" name="Forma Livre: Forma 25">
              <a:extLst>
                <a:ext uri="{FF2B5EF4-FFF2-40B4-BE49-F238E27FC236}">
                  <a16:creationId xmlns="" xmlns:a16="http://schemas.microsoft.com/office/drawing/2014/main" id="{64B8E0D2-9C42-4113-B60E-DEC01B3F3D74}"/>
                </a:ext>
              </a:extLst>
            </p:cNvPr>
            <p:cNvSpPr/>
            <p:nvPr/>
          </p:nvSpPr>
          <p:spPr>
            <a:xfrm>
              <a:off x="6242645" y="2137258"/>
              <a:ext cx="1772752" cy="752076"/>
            </a:xfrm>
            <a:custGeom>
              <a:avLst/>
              <a:gdLst>
                <a:gd name="connsiteX0" fmla="*/ 0 w 1772752"/>
                <a:gd name="connsiteY0" fmla="*/ 0 h 752076"/>
                <a:gd name="connsiteX1" fmla="*/ 1772752 w 1772752"/>
                <a:gd name="connsiteY1" fmla="*/ 0 h 752076"/>
                <a:gd name="connsiteX2" fmla="*/ 1772752 w 1772752"/>
                <a:gd name="connsiteY2" fmla="*/ 752076 h 752076"/>
                <a:gd name="connsiteX3" fmla="*/ 0 w 1772752"/>
                <a:gd name="connsiteY3" fmla="*/ 752076 h 752076"/>
                <a:gd name="connsiteX4" fmla="*/ 0 w 1772752"/>
                <a:gd name="connsiteY4" fmla="*/ 0 h 75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752" h="752076">
                  <a:moveTo>
                    <a:pt x="0" y="0"/>
                  </a:moveTo>
                  <a:lnTo>
                    <a:pt x="1772752" y="0"/>
                  </a:lnTo>
                  <a:lnTo>
                    <a:pt x="1772752" y="752076"/>
                  </a:lnTo>
                  <a:lnTo>
                    <a:pt x="0" y="752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rmAutofit/>
            </a:bodyPr>
            <a:lstStyle/>
            <a:p>
              <a:pPr defTabSz="8445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 smtClean="0"/>
                <a:t>Umidade</a:t>
              </a:r>
              <a:r>
                <a:rPr lang="en-US" sz="2000" dirty="0" smtClean="0"/>
                <a:t> do solo</a:t>
              </a:r>
              <a:endParaRPr lang="en-US" sz="2000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="" xmlns:a16="http://schemas.microsoft.com/office/drawing/2014/main" id="{CAF60217-FE7B-42E5-B9CD-14A9BA71185F}"/>
                </a:ext>
              </a:extLst>
            </p:cNvPr>
            <p:cNvSpPr/>
            <p:nvPr/>
          </p:nvSpPr>
          <p:spPr>
            <a:xfrm>
              <a:off x="8452951" y="3978290"/>
              <a:ext cx="752076" cy="7520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8" name="Retângulo 27" descr="Deciduous tree">
              <a:extLst>
                <a:ext uri="{FF2B5EF4-FFF2-40B4-BE49-F238E27FC236}">
                  <a16:creationId xmlns="" xmlns:a16="http://schemas.microsoft.com/office/drawing/2014/main" id="{4A6446FE-3036-4CD2-B687-F4FAE40EB3B4}"/>
                </a:ext>
              </a:extLst>
            </p:cNvPr>
            <p:cNvSpPr/>
            <p:nvPr/>
          </p:nvSpPr>
          <p:spPr>
            <a:xfrm>
              <a:off x="5491913" y="2312167"/>
              <a:ext cx="436204" cy="436204"/>
            </a:xfrm>
            <a:prstGeom prst="rect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orma Livre: Forma 28">
              <a:extLst>
                <a:ext uri="{FF2B5EF4-FFF2-40B4-BE49-F238E27FC236}">
                  <a16:creationId xmlns="" xmlns:a16="http://schemas.microsoft.com/office/drawing/2014/main" id="{3D425B9C-9886-43D5-9917-3A0FC9BE5A86}"/>
                </a:ext>
              </a:extLst>
            </p:cNvPr>
            <p:cNvSpPr/>
            <p:nvPr/>
          </p:nvSpPr>
          <p:spPr>
            <a:xfrm>
              <a:off x="9366188" y="3978290"/>
              <a:ext cx="1772752" cy="752075"/>
            </a:xfrm>
            <a:custGeom>
              <a:avLst/>
              <a:gdLst>
                <a:gd name="connsiteX0" fmla="*/ 0 w 1772752"/>
                <a:gd name="connsiteY0" fmla="*/ 0 h 752076"/>
                <a:gd name="connsiteX1" fmla="*/ 1772752 w 1772752"/>
                <a:gd name="connsiteY1" fmla="*/ 0 h 752076"/>
                <a:gd name="connsiteX2" fmla="*/ 1772752 w 1772752"/>
                <a:gd name="connsiteY2" fmla="*/ 752076 h 752076"/>
                <a:gd name="connsiteX3" fmla="*/ 0 w 1772752"/>
                <a:gd name="connsiteY3" fmla="*/ 752076 h 752076"/>
                <a:gd name="connsiteX4" fmla="*/ 0 w 1772752"/>
                <a:gd name="connsiteY4" fmla="*/ 0 h 75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752" h="752076">
                  <a:moveTo>
                    <a:pt x="0" y="0"/>
                  </a:moveTo>
                  <a:lnTo>
                    <a:pt x="1772752" y="0"/>
                  </a:lnTo>
                  <a:lnTo>
                    <a:pt x="1772752" y="752076"/>
                  </a:lnTo>
                  <a:lnTo>
                    <a:pt x="0" y="752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8445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 smtClean="0"/>
                <a:t>Número</a:t>
              </a:r>
              <a:r>
                <a:rPr lang="en-US" sz="2000" dirty="0" smtClean="0"/>
                <a:t> de </a:t>
              </a:r>
              <a:r>
                <a:rPr lang="en-US" sz="2000" dirty="0" err="1" smtClean="0"/>
                <a:t>plantas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invasoras</a:t>
              </a:r>
              <a:endParaRPr lang="en-US" sz="2000" dirty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="" xmlns:a16="http://schemas.microsoft.com/office/drawing/2014/main" id="{B6BDBAF7-513E-476E-B61E-528F4082F067}"/>
                </a:ext>
              </a:extLst>
            </p:cNvPr>
            <p:cNvSpPr/>
            <p:nvPr/>
          </p:nvSpPr>
          <p:spPr>
            <a:xfrm>
              <a:off x="5329409" y="3978289"/>
              <a:ext cx="752076" cy="7520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1" name="Retângulo 30" descr="Lady bug">
              <a:extLst>
                <a:ext uri="{FF2B5EF4-FFF2-40B4-BE49-F238E27FC236}">
                  <a16:creationId xmlns="" xmlns:a16="http://schemas.microsoft.com/office/drawing/2014/main" id="{7005CB86-5FCC-443E-9026-E56A30DB8870}"/>
                </a:ext>
              </a:extLst>
            </p:cNvPr>
            <p:cNvSpPr/>
            <p:nvPr/>
          </p:nvSpPr>
          <p:spPr>
            <a:xfrm>
              <a:off x="5487345" y="4136225"/>
              <a:ext cx="436204" cy="436204"/>
            </a:xfrm>
            <a:prstGeom prst="rect">
              <a:avLst/>
            </a:pr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orma Livre: Forma 31">
              <a:extLst>
                <a:ext uri="{FF2B5EF4-FFF2-40B4-BE49-F238E27FC236}">
                  <a16:creationId xmlns="" xmlns:a16="http://schemas.microsoft.com/office/drawing/2014/main" id="{876BD6E9-E497-4C24-ADE5-FEE4F2DC12CD}"/>
                </a:ext>
              </a:extLst>
            </p:cNvPr>
            <p:cNvSpPr/>
            <p:nvPr/>
          </p:nvSpPr>
          <p:spPr>
            <a:xfrm>
              <a:off x="6242645" y="3978289"/>
              <a:ext cx="1772752" cy="752076"/>
            </a:xfrm>
            <a:custGeom>
              <a:avLst/>
              <a:gdLst>
                <a:gd name="connsiteX0" fmla="*/ 0 w 1772752"/>
                <a:gd name="connsiteY0" fmla="*/ 0 h 752076"/>
                <a:gd name="connsiteX1" fmla="*/ 1772752 w 1772752"/>
                <a:gd name="connsiteY1" fmla="*/ 0 h 752076"/>
                <a:gd name="connsiteX2" fmla="*/ 1772752 w 1772752"/>
                <a:gd name="connsiteY2" fmla="*/ 752076 h 752076"/>
                <a:gd name="connsiteX3" fmla="*/ 0 w 1772752"/>
                <a:gd name="connsiteY3" fmla="*/ 752076 h 752076"/>
                <a:gd name="connsiteX4" fmla="*/ 0 w 1772752"/>
                <a:gd name="connsiteY4" fmla="*/ 0 h 75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752" h="752076">
                  <a:moveTo>
                    <a:pt x="0" y="0"/>
                  </a:moveTo>
                  <a:lnTo>
                    <a:pt x="1772752" y="0"/>
                  </a:lnTo>
                  <a:lnTo>
                    <a:pt x="1772752" y="752076"/>
                  </a:lnTo>
                  <a:lnTo>
                    <a:pt x="0" y="752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8445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 smtClean="0"/>
                <a:t>Número</a:t>
              </a:r>
              <a:r>
                <a:rPr lang="en-US" sz="2000" dirty="0" smtClean="0"/>
                <a:t> de </a:t>
              </a:r>
              <a:r>
                <a:rPr lang="en-US" sz="2000" dirty="0" err="1" smtClean="0"/>
                <a:t>pulgões</a:t>
              </a:r>
              <a:r>
                <a:rPr lang="en-US" sz="2000" dirty="0" smtClean="0"/>
                <a:t> e outros </a:t>
              </a:r>
              <a:r>
                <a:rPr lang="en-US" sz="2000" dirty="0" err="1" smtClean="0"/>
                <a:t>insetos</a:t>
              </a:r>
              <a:endParaRPr lang="en-US" sz="2000" dirty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="" xmlns:a16="http://schemas.microsoft.com/office/drawing/2014/main" id="{762B0AD4-A7AD-4E8B-942E-1A9E349E93A3}"/>
                </a:ext>
              </a:extLst>
            </p:cNvPr>
            <p:cNvSpPr/>
            <p:nvPr/>
          </p:nvSpPr>
          <p:spPr>
            <a:xfrm>
              <a:off x="8452951" y="5819321"/>
              <a:ext cx="752076" cy="752075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4" name="Retângulo 33" descr="Marca de seleção">
              <a:extLst>
                <a:ext uri="{FF2B5EF4-FFF2-40B4-BE49-F238E27FC236}">
                  <a16:creationId xmlns="" xmlns:a16="http://schemas.microsoft.com/office/drawing/2014/main" id="{397688EA-5B13-4EA2-9891-8A1D166B9B14}"/>
                </a:ext>
              </a:extLst>
            </p:cNvPr>
            <p:cNvSpPr/>
            <p:nvPr/>
          </p:nvSpPr>
          <p:spPr>
            <a:xfrm>
              <a:off x="8610888" y="5977257"/>
              <a:ext cx="436204" cy="436204"/>
            </a:xfrm>
            <a:prstGeom prst="rect">
              <a:avLst/>
            </a:prstGeom>
            <a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orma Livre: Forma 34">
              <a:extLst>
                <a:ext uri="{FF2B5EF4-FFF2-40B4-BE49-F238E27FC236}">
                  <a16:creationId xmlns="" xmlns:a16="http://schemas.microsoft.com/office/drawing/2014/main" id="{7C892CC2-604F-4EDD-8333-34F2A0175E28}"/>
                </a:ext>
              </a:extLst>
            </p:cNvPr>
            <p:cNvSpPr/>
            <p:nvPr/>
          </p:nvSpPr>
          <p:spPr>
            <a:xfrm>
              <a:off x="9366188" y="5819321"/>
              <a:ext cx="1772752" cy="752075"/>
            </a:xfrm>
            <a:custGeom>
              <a:avLst/>
              <a:gdLst>
                <a:gd name="connsiteX0" fmla="*/ 0 w 1772752"/>
                <a:gd name="connsiteY0" fmla="*/ 0 h 752076"/>
                <a:gd name="connsiteX1" fmla="*/ 1772752 w 1772752"/>
                <a:gd name="connsiteY1" fmla="*/ 0 h 752076"/>
                <a:gd name="connsiteX2" fmla="*/ 1772752 w 1772752"/>
                <a:gd name="connsiteY2" fmla="*/ 752076 h 752076"/>
                <a:gd name="connsiteX3" fmla="*/ 0 w 1772752"/>
                <a:gd name="connsiteY3" fmla="*/ 752076 h 752076"/>
                <a:gd name="connsiteX4" fmla="*/ 0 w 1772752"/>
                <a:gd name="connsiteY4" fmla="*/ 0 h 75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752" h="752076">
                  <a:moveTo>
                    <a:pt x="0" y="0"/>
                  </a:moveTo>
                  <a:lnTo>
                    <a:pt x="1772752" y="0"/>
                  </a:lnTo>
                  <a:lnTo>
                    <a:pt x="1772752" y="752076"/>
                  </a:lnTo>
                  <a:lnTo>
                    <a:pt x="0" y="752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rmAutofit/>
            </a:bodyPr>
            <a:lstStyle/>
            <a:p>
              <a:pPr defTabSz="8445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 smtClean="0"/>
                <a:t>Degrabilidade</a:t>
              </a:r>
              <a:r>
                <a:rPr lang="en-US" sz="2000" dirty="0" smtClean="0"/>
                <a:t> do </a:t>
              </a:r>
              <a:r>
                <a:rPr lang="en-US" sz="2000" i="1" dirty="0" smtClean="0"/>
                <a:t>Biomulching</a:t>
              </a:r>
              <a:endParaRPr lang="en-US" sz="2000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="" xmlns:a16="http://schemas.microsoft.com/office/drawing/2014/main" id="{5730E445-4189-4E82-BC7B-CE72135DC761}"/>
                </a:ext>
              </a:extLst>
            </p:cNvPr>
            <p:cNvSpPr/>
            <p:nvPr/>
          </p:nvSpPr>
          <p:spPr>
            <a:xfrm>
              <a:off x="5329409" y="5819320"/>
              <a:ext cx="752076" cy="75207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7" name="Retângulo 36" descr="Folha">
              <a:extLst>
                <a:ext uri="{FF2B5EF4-FFF2-40B4-BE49-F238E27FC236}">
                  <a16:creationId xmlns="" xmlns:a16="http://schemas.microsoft.com/office/drawing/2014/main" id="{08D10ACE-6ED0-430B-B2E4-D46854E8E535}"/>
                </a:ext>
              </a:extLst>
            </p:cNvPr>
            <p:cNvSpPr/>
            <p:nvPr/>
          </p:nvSpPr>
          <p:spPr>
            <a:xfrm>
              <a:off x="5487345" y="5977256"/>
              <a:ext cx="436204" cy="436204"/>
            </a:xfrm>
            <a:prstGeom prst="rect">
              <a:avLst/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orma Livre: Forma 37">
              <a:extLst>
                <a:ext uri="{FF2B5EF4-FFF2-40B4-BE49-F238E27FC236}">
                  <a16:creationId xmlns="" xmlns:a16="http://schemas.microsoft.com/office/drawing/2014/main" id="{5223ECBB-7063-4815-B558-65A4BFFE0809}"/>
                </a:ext>
              </a:extLst>
            </p:cNvPr>
            <p:cNvSpPr/>
            <p:nvPr/>
          </p:nvSpPr>
          <p:spPr>
            <a:xfrm>
              <a:off x="6242645" y="5819320"/>
              <a:ext cx="1772752" cy="752076"/>
            </a:xfrm>
            <a:custGeom>
              <a:avLst/>
              <a:gdLst>
                <a:gd name="connsiteX0" fmla="*/ 0 w 1772752"/>
                <a:gd name="connsiteY0" fmla="*/ 0 h 752076"/>
                <a:gd name="connsiteX1" fmla="*/ 1772752 w 1772752"/>
                <a:gd name="connsiteY1" fmla="*/ 0 h 752076"/>
                <a:gd name="connsiteX2" fmla="*/ 1772752 w 1772752"/>
                <a:gd name="connsiteY2" fmla="*/ 752076 h 752076"/>
                <a:gd name="connsiteX3" fmla="*/ 0 w 1772752"/>
                <a:gd name="connsiteY3" fmla="*/ 752076 h 752076"/>
                <a:gd name="connsiteX4" fmla="*/ 0 w 1772752"/>
                <a:gd name="connsiteY4" fmla="*/ 0 h 75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752" h="752076">
                  <a:moveTo>
                    <a:pt x="0" y="0"/>
                  </a:moveTo>
                  <a:lnTo>
                    <a:pt x="1772752" y="0"/>
                  </a:lnTo>
                  <a:lnTo>
                    <a:pt x="1772752" y="752076"/>
                  </a:lnTo>
                  <a:lnTo>
                    <a:pt x="0" y="752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8445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 smtClean="0"/>
                <a:t>Crescimento</a:t>
              </a:r>
              <a:r>
                <a:rPr lang="en-US" sz="2000" dirty="0" smtClean="0"/>
                <a:t> e </a:t>
              </a:r>
              <a:r>
                <a:rPr lang="en-US" sz="2000" dirty="0" err="1" smtClean="0"/>
                <a:t>rendimento</a:t>
              </a:r>
              <a:r>
                <a:rPr lang="en-US" sz="2000" dirty="0" smtClean="0"/>
                <a:t> das </a:t>
              </a:r>
              <a:r>
                <a:rPr lang="en-US" sz="2000" dirty="0" err="1" smtClean="0"/>
                <a:t>plantas</a:t>
              </a:r>
              <a:endParaRPr lang="en-US" sz="2000" dirty="0"/>
            </a:p>
          </p:txBody>
        </p:sp>
        <p:sp>
          <p:nvSpPr>
            <p:cNvPr id="25" name="Retângulo 24" descr="Planta">
              <a:extLst>
                <a:ext uri="{FF2B5EF4-FFF2-40B4-BE49-F238E27FC236}">
                  <a16:creationId xmlns="" xmlns:a16="http://schemas.microsoft.com/office/drawing/2014/main" id="{FF83C204-3648-4896-BF48-BB8836EC8647}"/>
                </a:ext>
              </a:extLst>
            </p:cNvPr>
            <p:cNvSpPr/>
            <p:nvPr/>
          </p:nvSpPr>
          <p:spPr>
            <a:xfrm>
              <a:off x="8610887" y="4136225"/>
              <a:ext cx="436204" cy="436204"/>
            </a:xfrm>
            <a:prstGeom prst="rect">
              <a:avLst/>
            </a:prstGeom>
            <a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34417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ANÁLISE DOS DADOS - EXCEL</a:t>
            </a:r>
            <a:endParaRPr lang="pt-BR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6" y="1322294"/>
            <a:ext cx="10797988" cy="55657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11" y="154641"/>
            <a:ext cx="12777986" cy="6548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4F1C35C4-5713-4E24-B0E1-21F715642CC1}"/>
              </a:ext>
            </a:extLst>
          </p:cNvPr>
          <p:cNvSpPr txBox="1"/>
          <p:nvPr/>
        </p:nvSpPr>
        <p:spPr>
          <a:xfrm>
            <a:off x="10864947" y="6544860"/>
            <a:ext cx="13270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Fonte: o </a:t>
            </a:r>
            <a:r>
              <a:rPr lang="en-US" sz="1400" dirty="0" err="1" smtClean="0"/>
              <a:t>autor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86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6516" y="346448"/>
            <a:ext cx="5163673" cy="1173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>
                <a:latin typeface="+mj-lt"/>
              </a:rPr>
              <a:t>ERROS DE MANIPULAÇÃO DE DADOS ESTIMULAM O DEBATE SOBRE ENSAIO CLÍNICO: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88C4FCA9-A693-4F15-8C61-F4910614D06C}"/>
              </a:ext>
            </a:extLst>
          </p:cNvPr>
          <p:cNvSpPr txBox="1"/>
          <p:nvPr/>
        </p:nvSpPr>
        <p:spPr>
          <a:xfrm>
            <a:off x="6830018" y="5774225"/>
            <a:ext cx="4556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Fonte: http</a:t>
            </a:r>
            <a:r>
              <a:rPr lang="pt-BR" sz="1600" dirty="0"/>
              <a:t>://peri.umass.edu/fileadmin/pdf/working_papers/working_papers_301-350/WP322.pdf</a:t>
            </a:r>
            <a:endParaRPr lang="pt-BR" sz="16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1" y="1728328"/>
            <a:ext cx="5735092" cy="404589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76516" y="5983942"/>
            <a:ext cx="4787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Fonte: https</a:t>
            </a:r>
            <a:r>
              <a:rPr lang="pt-BR" sz="1600" dirty="0"/>
              <a:t>://www.nature.com/articles/nm0610-618a</a:t>
            </a:r>
          </a:p>
          <a:p>
            <a:endParaRPr lang="pt-BR" sz="16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29" y="1728328"/>
            <a:ext cx="5665695" cy="4045897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6526304" y="228600"/>
            <a:ext cx="5570819" cy="1640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 smtClean="0">
                <a:latin typeface="+mj-lt"/>
              </a:rPr>
              <a:t>A ELEVADA DÍVIDA PÚBLICA SUFOCA CONSISTENTEMENTE O CRESCIMENTO DA ECONOMIA? UMA CRÍTICA À REINHART E ROGOFF</a:t>
            </a:r>
          </a:p>
        </p:txBody>
      </p:sp>
    </p:spTree>
    <p:extLst>
      <p:ext uri="{BB962C8B-B14F-4D97-AF65-F5344CB8AC3E}">
        <p14:creationId xmlns:p14="http://schemas.microsoft.com/office/powerpoint/2010/main" val="4548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B3154387-858C-4DB6-A96D-C0798C60446D}"/>
              </a:ext>
            </a:extLst>
          </p:cNvPr>
          <p:cNvSpPr txBox="1"/>
          <p:nvPr/>
        </p:nvSpPr>
        <p:spPr>
          <a:xfrm>
            <a:off x="6331528" y="1786850"/>
            <a:ext cx="4448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spc="300" dirty="0" smtClean="0">
                <a:latin typeface="Oswald" panose="02000303000000000000" pitchFamily="2" charset="0"/>
              </a:rPr>
              <a:t>PROGRAMAÇÃO LITERAL</a:t>
            </a:r>
            <a:endParaRPr lang="en-US" sz="4400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0" y="1786850"/>
            <a:ext cx="4962794" cy="174156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9" y="569667"/>
            <a:ext cx="10642642" cy="57186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F1C35C4-5713-4E24-B0E1-21F715642CC1}"/>
              </a:ext>
            </a:extLst>
          </p:cNvPr>
          <p:cNvSpPr txBox="1"/>
          <p:nvPr/>
        </p:nvSpPr>
        <p:spPr>
          <a:xfrm>
            <a:off x="10116768" y="6409491"/>
            <a:ext cx="1327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Fonte: o </a:t>
            </a:r>
            <a:r>
              <a:rPr lang="en-US" sz="1400" dirty="0" err="1" smtClean="0"/>
              <a:t>autor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245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2">
                    <a:lumMod val="75000"/>
                  </a:schemeClr>
                </a:solidFill>
              </a:rPr>
              <a:t>METODOLOGIA</a:t>
            </a:r>
            <a:endParaRPr lang="pt-B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="" xmlns:a16="http://schemas.microsoft.com/office/drawing/2014/main" id="{F3CCC695-9CC1-43E7-9FEE-0689F67321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111882"/>
              </p:ext>
            </p:extLst>
          </p:nvPr>
        </p:nvGraphicFramePr>
        <p:xfrm>
          <a:off x="1101927" y="1532965"/>
          <a:ext cx="10013545" cy="4885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Conector reto 4"/>
          <p:cNvCxnSpPr/>
          <p:nvPr/>
        </p:nvCxnSpPr>
        <p:spPr>
          <a:xfrm>
            <a:off x="12700" y="3119718"/>
            <a:ext cx="12192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8310284" y="632012"/>
            <a:ext cx="3657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*Etapas realizadas anteriormente no projeto do </a:t>
            </a:r>
            <a:r>
              <a:rPr lang="pt-BR" i="1" dirty="0" smtClean="0"/>
              <a:t>Biomulching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F1C35C4-5713-4E24-B0E1-21F715642CC1}"/>
              </a:ext>
            </a:extLst>
          </p:cNvPr>
          <p:cNvSpPr txBox="1"/>
          <p:nvPr/>
        </p:nvSpPr>
        <p:spPr>
          <a:xfrm>
            <a:off x="9892275" y="6436385"/>
            <a:ext cx="1327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Fonte: o </a:t>
            </a:r>
            <a:r>
              <a:rPr lang="en-US" sz="1400" dirty="0" err="1" smtClean="0"/>
              <a:t>autor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26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2">
                    <a:lumMod val="75000"/>
                  </a:schemeClr>
                </a:solidFill>
              </a:rPr>
              <a:t>RESULTADOS</a:t>
            </a:r>
            <a:endParaRPr lang="pt-B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B53749B1-ED60-489D-947F-3933CEB48120}"/>
              </a:ext>
            </a:extLst>
          </p:cNvPr>
          <p:cNvSpPr txBox="1"/>
          <p:nvPr/>
        </p:nvSpPr>
        <p:spPr>
          <a:xfrm>
            <a:off x="879356" y="1711689"/>
            <a:ext cx="258037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Cobertura de solo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2623479"/>
            <a:ext cx="5160755" cy="318565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83" y="228600"/>
            <a:ext cx="6400800" cy="64008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60" y="685009"/>
            <a:ext cx="1986428" cy="105229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F1C35C4-5713-4E24-B0E1-21F715642CC1}"/>
              </a:ext>
            </a:extLst>
          </p:cNvPr>
          <p:cNvSpPr txBox="1"/>
          <p:nvPr/>
        </p:nvSpPr>
        <p:spPr>
          <a:xfrm>
            <a:off x="4281130" y="5809130"/>
            <a:ext cx="1327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Fonte: o </a:t>
            </a:r>
            <a:r>
              <a:rPr lang="en-US" sz="1400" dirty="0" err="1" smtClean="0"/>
              <a:t>autor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F1C35C4-5713-4E24-B0E1-21F715642CC1}"/>
              </a:ext>
            </a:extLst>
          </p:cNvPr>
          <p:cNvSpPr txBox="1"/>
          <p:nvPr/>
        </p:nvSpPr>
        <p:spPr>
          <a:xfrm>
            <a:off x="10681930" y="6321623"/>
            <a:ext cx="1327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Fonte: o </a:t>
            </a:r>
            <a:r>
              <a:rPr lang="en-US" sz="1400" dirty="0" err="1" smtClean="0"/>
              <a:t>autor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82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</a:t>
            </a:r>
            <a:r>
              <a:rPr lang="pt-BR" dirty="0" smtClean="0"/>
              <a:t>pragas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14436"/>
          <a:stretch/>
        </p:blipFill>
        <p:spPr>
          <a:xfrm>
            <a:off x="63877" y="4091282"/>
            <a:ext cx="5993941" cy="143545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919902"/>
            <a:ext cx="6083300" cy="517161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9" y="1581670"/>
            <a:ext cx="5783438" cy="19240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F1C35C4-5713-4E24-B0E1-21F715642CC1}"/>
              </a:ext>
            </a:extLst>
          </p:cNvPr>
          <p:cNvSpPr txBox="1"/>
          <p:nvPr/>
        </p:nvSpPr>
        <p:spPr>
          <a:xfrm>
            <a:off x="4781647" y="5534825"/>
            <a:ext cx="1327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Fonte: o </a:t>
            </a:r>
            <a:r>
              <a:rPr lang="en-US" sz="1400" dirty="0" err="1" smtClean="0"/>
              <a:t>autor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F1C35C4-5713-4E24-B0E1-21F715642CC1}"/>
              </a:ext>
            </a:extLst>
          </p:cNvPr>
          <p:cNvSpPr txBox="1"/>
          <p:nvPr/>
        </p:nvSpPr>
        <p:spPr>
          <a:xfrm>
            <a:off x="4730765" y="3540688"/>
            <a:ext cx="1327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Fonte: o </a:t>
            </a:r>
            <a:r>
              <a:rPr lang="en-US" sz="1400" dirty="0" err="1" smtClean="0"/>
              <a:t>autor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F1C35C4-5713-4E24-B0E1-21F715642CC1}"/>
              </a:ext>
            </a:extLst>
          </p:cNvPr>
          <p:cNvSpPr txBox="1"/>
          <p:nvPr/>
        </p:nvSpPr>
        <p:spPr>
          <a:xfrm>
            <a:off x="10864947" y="5783741"/>
            <a:ext cx="1327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Fonte: o </a:t>
            </a:r>
            <a:r>
              <a:rPr lang="en-US" sz="1400" dirty="0" err="1" smtClean="0"/>
              <a:t>autor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53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3C6007E4-FA24-4129-85A0-BDC6A574D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2812" y="855705"/>
            <a:ext cx="9885176" cy="823912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USO DO RSTUDIO E PROGRAMAÇÃO LITERAL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xmlns="" id="{DC888424-2790-4EEB-BD5B-8768C5F61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9524" y="2023705"/>
            <a:ext cx="5289176" cy="449811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Pontos positivos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Confiável, código aberto e gratuito	</a:t>
            </a:r>
          </a:p>
          <a:p>
            <a:pPr>
              <a:lnSpc>
                <a:spcPct val="100000"/>
              </a:lnSpc>
            </a:pP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É possível testar vários códigos e modelos com poucas modificações</a:t>
            </a:r>
          </a:p>
          <a:p>
            <a:pPr>
              <a:lnSpc>
                <a:spcPct val="100000"/>
              </a:lnSpc>
            </a:pP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Fica tudo registrado (o passo a passo do desenvolvimento)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Autoexplicativo (se você explicar)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É uma ferramenta muito versátil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Funciona em outros computadores</a:t>
            </a:r>
          </a:p>
          <a:p>
            <a:pPr>
              <a:lnSpc>
                <a:spcPct val="150000"/>
              </a:lnSpc>
            </a:pPr>
            <a:endParaRPr lang="pt-BR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Gráfico 10" descr="Microscópio com frascos químicos">
            <a:extLst>
              <a:ext uri="{FF2B5EF4-FFF2-40B4-BE49-F238E27FC236}">
                <a16:creationId xmlns:a16="http://schemas.microsoft.com/office/drawing/2014/main" xmlns="" id="{5B210996-A753-4662-9388-561DCC5C74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44855" y="547651"/>
            <a:ext cx="2589191" cy="2589191"/>
          </a:xfrm>
          <a:prstGeom prst="rect">
            <a:avLst/>
          </a:prstGeom>
        </p:spPr>
      </p:pic>
      <p:sp>
        <p:nvSpPr>
          <p:cNvPr id="5" name="Espaço Reservado para Conteúdo 6">
            <a:extLst>
              <a:ext uri="{FF2B5EF4-FFF2-40B4-BE49-F238E27FC236}">
                <a16:creationId xmlns:a16="http://schemas.microsoft.com/office/drawing/2014/main" xmlns="" id="{DC888424-2790-4EEB-BD5B-8768C5F61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823" y="2162657"/>
            <a:ext cx="5183188" cy="41277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Pontos negativos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Um pouco difícil no início</a:t>
            </a:r>
          </a:p>
          <a:p>
            <a:pPr>
              <a:lnSpc>
                <a:spcPct val="100000"/>
              </a:lnSpc>
            </a:pPr>
            <a:r>
              <a:rPr lang="pt-BR" sz="2400" dirty="0" smtClean="0"/>
              <a:t>Pontuação e espaçamentos influenciam na execução do </a:t>
            </a:r>
            <a:r>
              <a:rPr lang="pt-BR" sz="2400" dirty="0" err="1" smtClean="0"/>
              <a:t>Rmarkdown</a:t>
            </a:r>
            <a:endParaRPr lang="pt-BR" sz="2400" dirty="0" smtClean="0"/>
          </a:p>
          <a:p>
            <a:pPr>
              <a:lnSpc>
                <a:spcPct val="100000"/>
              </a:lnSpc>
            </a:pPr>
            <a:r>
              <a:rPr lang="pt-BR" sz="2400" dirty="0" smtClean="0"/>
              <a:t>Não possui corretor ortográfico para o português</a:t>
            </a:r>
            <a:endParaRPr lang="pt-BR" sz="2400" dirty="0"/>
          </a:p>
          <a:p>
            <a:pPr>
              <a:lnSpc>
                <a:spcPct val="100000"/>
              </a:lnSpc>
            </a:pPr>
            <a:r>
              <a:rPr lang="pt-BR" sz="2400" dirty="0" smtClean="0"/>
              <a:t>Um pouco chato de formatar os arquivos para exportar (</a:t>
            </a:r>
            <a:r>
              <a:rPr lang="pt-BR" sz="2400" dirty="0" err="1" smtClean="0"/>
              <a:t>ex</a:t>
            </a:r>
            <a:r>
              <a:rPr lang="pt-BR" sz="2400" dirty="0" smtClean="0"/>
              <a:t>: PDF)</a:t>
            </a:r>
          </a:p>
          <a:p>
            <a:pPr>
              <a:lnSpc>
                <a:spcPct val="100000"/>
              </a:lnSpc>
            </a:pPr>
            <a:endParaRPr lang="pt-BR" sz="2400" dirty="0" smtClean="0"/>
          </a:p>
          <a:p>
            <a:pPr>
              <a:lnSpc>
                <a:spcPct val="100000"/>
              </a:lnSpc>
            </a:pPr>
            <a:endParaRPr lang="pt-BR" sz="2400" dirty="0" smtClean="0"/>
          </a:p>
          <a:p>
            <a:pPr marL="0" indent="0">
              <a:lnSpc>
                <a:spcPct val="150000"/>
              </a:lnSpc>
              <a:buNone/>
            </a:pPr>
            <a:endParaRPr lang="pt-BR" sz="2400" dirty="0" smtClean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0151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9EC73B-3F9C-4FBA-BFA9-023A3AE84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9" t="6484" r="26690" b="-1"/>
          <a:stretch/>
        </p:blipFill>
        <p:spPr>
          <a:xfrm>
            <a:off x="6108700" y="10"/>
            <a:ext cx="6083299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022771CD-7646-4A5B-B4B3-97970F199670}"/>
              </a:ext>
            </a:extLst>
          </p:cNvPr>
          <p:cNvSpPr txBox="1"/>
          <p:nvPr/>
        </p:nvSpPr>
        <p:spPr>
          <a:xfrm>
            <a:off x="481030" y="1142999"/>
            <a:ext cx="4023360" cy="104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pc="600" dirty="0" smtClean="0">
                <a:latin typeface="+mj-lt"/>
                <a:ea typeface="+mj-ea"/>
                <a:cs typeface="+mj-cs"/>
              </a:rPr>
              <a:t>CONCLUSÃO</a:t>
            </a:r>
            <a:endParaRPr lang="en-US" sz="4800" b="1" spc="600" dirty="0"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81029" y="2568388"/>
            <a:ext cx="5032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Reproduzimos a maioria dos resultados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Foi possível corrigir algumas análises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O uso de repositório GIT evita a perda de dados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696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67B5B4-3A24-436E-B663-1B2EBFF8A0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xmlns="" id="{987FDF89-C993-41F4-A1B8-DBAFF16008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D1D7179B-FF7C-482F-B3D9-2BE9ED1139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xmlns="" id="{87769946-219B-472F-8EDF-EA9969B7B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83" y="624092"/>
            <a:ext cx="10165976" cy="572292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19269" rIns="0" bIns="0"/>
          <a:lstStyle>
            <a:lvl1pPr marL="425450" indent="-320675" eaLnBrk="0">
              <a:tabLst>
                <a:tab pos="425450" algn="l"/>
                <a:tab pos="873125" algn="l"/>
                <a:tab pos="1322388" algn="l"/>
                <a:tab pos="1771650" algn="l"/>
                <a:tab pos="2220913" algn="l"/>
                <a:tab pos="2670175" algn="l"/>
                <a:tab pos="3119438" algn="l"/>
                <a:tab pos="3568700" algn="l"/>
                <a:tab pos="4017963" algn="l"/>
                <a:tab pos="4467225" algn="l"/>
                <a:tab pos="4916488" algn="l"/>
                <a:tab pos="5365750" algn="l"/>
                <a:tab pos="5815013" algn="l"/>
                <a:tab pos="6264275" algn="l"/>
                <a:tab pos="6713538" algn="l"/>
                <a:tab pos="7162800" algn="l"/>
                <a:tab pos="7612063" algn="l"/>
                <a:tab pos="8061325" algn="l"/>
                <a:tab pos="8510588" algn="l"/>
                <a:tab pos="8959850" algn="l"/>
                <a:tab pos="9409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eaLnBrk="0">
              <a:tabLst>
                <a:tab pos="425450" algn="l"/>
                <a:tab pos="873125" algn="l"/>
                <a:tab pos="1322388" algn="l"/>
                <a:tab pos="1771650" algn="l"/>
                <a:tab pos="2220913" algn="l"/>
                <a:tab pos="2670175" algn="l"/>
                <a:tab pos="3119438" algn="l"/>
                <a:tab pos="3568700" algn="l"/>
                <a:tab pos="4017963" algn="l"/>
                <a:tab pos="4467225" algn="l"/>
                <a:tab pos="4916488" algn="l"/>
                <a:tab pos="5365750" algn="l"/>
                <a:tab pos="5815013" algn="l"/>
                <a:tab pos="6264275" algn="l"/>
                <a:tab pos="6713538" algn="l"/>
                <a:tab pos="7162800" algn="l"/>
                <a:tab pos="7612063" algn="l"/>
                <a:tab pos="8061325" algn="l"/>
                <a:tab pos="8510588" algn="l"/>
                <a:tab pos="8959850" algn="l"/>
                <a:tab pos="9409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eaLnBrk="0">
              <a:tabLst>
                <a:tab pos="425450" algn="l"/>
                <a:tab pos="873125" algn="l"/>
                <a:tab pos="1322388" algn="l"/>
                <a:tab pos="1771650" algn="l"/>
                <a:tab pos="2220913" algn="l"/>
                <a:tab pos="2670175" algn="l"/>
                <a:tab pos="3119438" algn="l"/>
                <a:tab pos="3568700" algn="l"/>
                <a:tab pos="4017963" algn="l"/>
                <a:tab pos="4467225" algn="l"/>
                <a:tab pos="4916488" algn="l"/>
                <a:tab pos="5365750" algn="l"/>
                <a:tab pos="5815013" algn="l"/>
                <a:tab pos="6264275" algn="l"/>
                <a:tab pos="6713538" algn="l"/>
                <a:tab pos="7162800" algn="l"/>
                <a:tab pos="7612063" algn="l"/>
                <a:tab pos="8061325" algn="l"/>
                <a:tab pos="8510588" algn="l"/>
                <a:tab pos="8959850" algn="l"/>
                <a:tab pos="9409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eaLnBrk="0">
              <a:tabLst>
                <a:tab pos="425450" algn="l"/>
                <a:tab pos="873125" algn="l"/>
                <a:tab pos="1322388" algn="l"/>
                <a:tab pos="1771650" algn="l"/>
                <a:tab pos="2220913" algn="l"/>
                <a:tab pos="2670175" algn="l"/>
                <a:tab pos="3119438" algn="l"/>
                <a:tab pos="3568700" algn="l"/>
                <a:tab pos="4017963" algn="l"/>
                <a:tab pos="4467225" algn="l"/>
                <a:tab pos="4916488" algn="l"/>
                <a:tab pos="5365750" algn="l"/>
                <a:tab pos="5815013" algn="l"/>
                <a:tab pos="6264275" algn="l"/>
                <a:tab pos="6713538" algn="l"/>
                <a:tab pos="7162800" algn="l"/>
                <a:tab pos="7612063" algn="l"/>
                <a:tab pos="8061325" algn="l"/>
                <a:tab pos="8510588" algn="l"/>
                <a:tab pos="8959850" algn="l"/>
                <a:tab pos="9409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eaLnBrk="0">
              <a:tabLst>
                <a:tab pos="425450" algn="l"/>
                <a:tab pos="873125" algn="l"/>
                <a:tab pos="1322388" algn="l"/>
                <a:tab pos="1771650" algn="l"/>
                <a:tab pos="2220913" algn="l"/>
                <a:tab pos="2670175" algn="l"/>
                <a:tab pos="3119438" algn="l"/>
                <a:tab pos="3568700" algn="l"/>
                <a:tab pos="4017963" algn="l"/>
                <a:tab pos="4467225" algn="l"/>
                <a:tab pos="4916488" algn="l"/>
                <a:tab pos="5365750" algn="l"/>
                <a:tab pos="5815013" algn="l"/>
                <a:tab pos="6264275" algn="l"/>
                <a:tab pos="6713538" algn="l"/>
                <a:tab pos="7162800" algn="l"/>
                <a:tab pos="7612063" algn="l"/>
                <a:tab pos="8061325" algn="l"/>
                <a:tab pos="8510588" algn="l"/>
                <a:tab pos="8959850" algn="l"/>
                <a:tab pos="9409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5450" algn="l"/>
                <a:tab pos="873125" algn="l"/>
                <a:tab pos="1322388" algn="l"/>
                <a:tab pos="1771650" algn="l"/>
                <a:tab pos="2220913" algn="l"/>
                <a:tab pos="2670175" algn="l"/>
                <a:tab pos="3119438" algn="l"/>
                <a:tab pos="3568700" algn="l"/>
                <a:tab pos="4017963" algn="l"/>
                <a:tab pos="4467225" algn="l"/>
                <a:tab pos="4916488" algn="l"/>
                <a:tab pos="5365750" algn="l"/>
                <a:tab pos="5815013" algn="l"/>
                <a:tab pos="6264275" algn="l"/>
                <a:tab pos="6713538" algn="l"/>
                <a:tab pos="7162800" algn="l"/>
                <a:tab pos="7612063" algn="l"/>
                <a:tab pos="8061325" algn="l"/>
                <a:tab pos="8510588" algn="l"/>
                <a:tab pos="8959850" algn="l"/>
                <a:tab pos="9409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5450" algn="l"/>
                <a:tab pos="873125" algn="l"/>
                <a:tab pos="1322388" algn="l"/>
                <a:tab pos="1771650" algn="l"/>
                <a:tab pos="2220913" algn="l"/>
                <a:tab pos="2670175" algn="l"/>
                <a:tab pos="3119438" algn="l"/>
                <a:tab pos="3568700" algn="l"/>
                <a:tab pos="4017963" algn="l"/>
                <a:tab pos="4467225" algn="l"/>
                <a:tab pos="4916488" algn="l"/>
                <a:tab pos="5365750" algn="l"/>
                <a:tab pos="5815013" algn="l"/>
                <a:tab pos="6264275" algn="l"/>
                <a:tab pos="6713538" algn="l"/>
                <a:tab pos="7162800" algn="l"/>
                <a:tab pos="7612063" algn="l"/>
                <a:tab pos="8061325" algn="l"/>
                <a:tab pos="8510588" algn="l"/>
                <a:tab pos="8959850" algn="l"/>
                <a:tab pos="9409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5450" algn="l"/>
                <a:tab pos="873125" algn="l"/>
                <a:tab pos="1322388" algn="l"/>
                <a:tab pos="1771650" algn="l"/>
                <a:tab pos="2220913" algn="l"/>
                <a:tab pos="2670175" algn="l"/>
                <a:tab pos="3119438" algn="l"/>
                <a:tab pos="3568700" algn="l"/>
                <a:tab pos="4017963" algn="l"/>
                <a:tab pos="4467225" algn="l"/>
                <a:tab pos="4916488" algn="l"/>
                <a:tab pos="5365750" algn="l"/>
                <a:tab pos="5815013" algn="l"/>
                <a:tab pos="6264275" algn="l"/>
                <a:tab pos="6713538" algn="l"/>
                <a:tab pos="7162800" algn="l"/>
                <a:tab pos="7612063" algn="l"/>
                <a:tab pos="8061325" algn="l"/>
                <a:tab pos="8510588" algn="l"/>
                <a:tab pos="8959850" algn="l"/>
                <a:tab pos="9409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5450" algn="l"/>
                <a:tab pos="873125" algn="l"/>
                <a:tab pos="1322388" algn="l"/>
                <a:tab pos="1771650" algn="l"/>
                <a:tab pos="2220913" algn="l"/>
                <a:tab pos="2670175" algn="l"/>
                <a:tab pos="3119438" algn="l"/>
                <a:tab pos="3568700" algn="l"/>
                <a:tab pos="4017963" algn="l"/>
                <a:tab pos="4467225" algn="l"/>
                <a:tab pos="4916488" algn="l"/>
                <a:tab pos="5365750" algn="l"/>
                <a:tab pos="5815013" algn="l"/>
                <a:tab pos="6264275" algn="l"/>
                <a:tab pos="6713538" algn="l"/>
                <a:tab pos="7162800" algn="l"/>
                <a:tab pos="7612063" algn="l"/>
                <a:tab pos="8061325" algn="l"/>
                <a:tab pos="8510588" algn="l"/>
                <a:tab pos="8959850" algn="l"/>
                <a:tab pos="94091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indent="0" algn="ctr" eaLnBrk="1">
              <a:spcAft>
                <a:spcPts val="272"/>
              </a:spcAft>
              <a:buSzPct val="45000"/>
            </a:pPr>
            <a:r>
              <a:rPr lang="pt-BR" altLang="pt-BR" sz="2800" dirty="0">
                <a:latin typeface="+mn-lt"/>
              </a:rPr>
              <a:t>Comentários e sugestões são </a:t>
            </a:r>
            <a:r>
              <a:rPr lang="pt-BR" altLang="pt-BR" sz="2800" dirty="0" smtClean="0">
                <a:latin typeface="+mn-lt"/>
              </a:rPr>
              <a:t>bem-vindos</a:t>
            </a:r>
          </a:p>
          <a:p>
            <a:pPr marL="0" indent="0" algn="ctr" eaLnBrk="1">
              <a:spcAft>
                <a:spcPts val="272"/>
              </a:spcAft>
              <a:buSzPct val="45000"/>
            </a:pPr>
            <a:endParaRPr lang="pt-BR" altLang="pt-BR" sz="2800" dirty="0">
              <a:latin typeface="+mn-lt"/>
            </a:endParaRPr>
          </a:p>
          <a:p>
            <a:pPr marL="0" indent="0" algn="ctr" eaLnBrk="1">
              <a:spcAft>
                <a:spcPts val="272"/>
              </a:spcAft>
              <a:buSzPct val="45000"/>
            </a:pPr>
            <a:r>
              <a:rPr lang="pt-BR" altLang="pt-BR" sz="2800" dirty="0" smtClean="0">
                <a:latin typeface="+mn-lt"/>
              </a:rPr>
              <a:t> </a:t>
            </a:r>
            <a:r>
              <a:rPr lang="pt-BR" altLang="pt-BR" sz="2800" dirty="0">
                <a:latin typeface="+mn-lt"/>
              </a:rPr>
              <a:t>Todo esse trabalho está disponível no meu </a:t>
            </a:r>
            <a:r>
              <a:rPr lang="pt-BR" altLang="pt-BR" sz="2800" dirty="0" err="1" smtClean="0">
                <a:latin typeface="+mn-lt"/>
              </a:rPr>
              <a:t>github</a:t>
            </a:r>
            <a:endParaRPr lang="pt-BR" altLang="pt-BR" sz="2800" dirty="0" smtClean="0">
              <a:latin typeface="+mn-lt"/>
            </a:endParaRPr>
          </a:p>
          <a:p>
            <a:pPr marL="0" indent="0" algn="ctr" eaLnBrk="1">
              <a:spcAft>
                <a:spcPts val="272"/>
              </a:spcAft>
              <a:buSzPct val="45000"/>
            </a:pPr>
            <a:r>
              <a:rPr lang="pt-BR" altLang="pt-BR" sz="2800" dirty="0" smtClean="0">
                <a:latin typeface="+mn-lt"/>
              </a:rPr>
              <a:t>Link</a:t>
            </a:r>
            <a:r>
              <a:rPr lang="pt-BR" altLang="pt-BR" sz="2800" dirty="0">
                <a:latin typeface="+mn-lt"/>
              </a:rPr>
              <a:t>: </a:t>
            </a:r>
            <a:r>
              <a:rPr lang="pt-BR" altLang="pt-BR" sz="2800" dirty="0">
                <a:latin typeface="+mn-lt"/>
                <a:hlinkClick r:id="rId2"/>
              </a:rPr>
              <a:t>https://</a:t>
            </a:r>
            <a:r>
              <a:rPr lang="pt-BR" altLang="pt-BR" sz="2800" dirty="0" smtClean="0">
                <a:latin typeface="+mn-lt"/>
                <a:hlinkClick r:id="rId2"/>
              </a:rPr>
              <a:t>github.com/Mateocool/atividade_orientada</a:t>
            </a:r>
            <a:r>
              <a:rPr lang="pt-BR" altLang="pt-BR" sz="2800" dirty="0" smtClean="0">
                <a:latin typeface="+mn-lt"/>
              </a:rPr>
              <a:t> </a:t>
            </a:r>
          </a:p>
          <a:p>
            <a:pPr marL="0" indent="0" algn="ctr" eaLnBrk="1">
              <a:spcAft>
                <a:spcPts val="272"/>
              </a:spcAft>
              <a:buSzPct val="45000"/>
            </a:pPr>
            <a:endParaRPr lang="pt-BR" altLang="pt-BR" sz="2800" dirty="0">
              <a:latin typeface="+mn-lt"/>
            </a:endParaRPr>
          </a:p>
          <a:p>
            <a:pPr marL="0" indent="0" algn="ctr" eaLnBrk="1">
              <a:spcAft>
                <a:spcPts val="272"/>
              </a:spcAft>
              <a:buSzPct val="45000"/>
            </a:pPr>
            <a:r>
              <a:rPr lang="pt-BR" altLang="pt-BR" sz="2800" dirty="0">
                <a:latin typeface="+mn-lt"/>
              </a:rPr>
              <a:t>- Relatório de pesquisa reprodutível focado no biomulching</a:t>
            </a:r>
          </a:p>
          <a:p>
            <a:pPr marL="0" indent="0" algn="ctr" eaLnBrk="1">
              <a:spcAft>
                <a:spcPts val="272"/>
              </a:spcAft>
              <a:buSzPct val="45000"/>
            </a:pPr>
            <a:r>
              <a:rPr lang="pt-BR" altLang="pt-BR" sz="2800" dirty="0">
                <a:latin typeface="+mn-lt"/>
              </a:rPr>
              <a:t>  - </a:t>
            </a:r>
            <a:r>
              <a:rPr lang="pt-BR" altLang="pt-BR" sz="2800" dirty="0" smtClean="0">
                <a:latin typeface="+mn-lt"/>
              </a:rPr>
              <a:t>Link: </a:t>
            </a:r>
          </a:p>
          <a:p>
            <a:pPr marL="0" indent="0" algn="ctr" eaLnBrk="1">
              <a:spcAft>
                <a:spcPts val="272"/>
              </a:spcAft>
              <a:buSzPct val="45000"/>
            </a:pPr>
            <a:endParaRPr lang="pt-BR" altLang="pt-BR" sz="2800" dirty="0">
              <a:latin typeface="+mn-lt"/>
            </a:endParaRPr>
          </a:p>
          <a:p>
            <a:pPr marL="0" indent="0" eaLnBrk="1">
              <a:spcAft>
                <a:spcPts val="272"/>
              </a:spcAft>
              <a:buSzPct val="45000"/>
            </a:pPr>
            <a:r>
              <a:rPr lang="pt-BR" altLang="pt-BR" sz="2800" dirty="0" smtClean="0">
                <a:latin typeface="+mn-lt"/>
              </a:rPr>
              <a:t>- </a:t>
            </a:r>
            <a:r>
              <a:rPr lang="pt-BR" altLang="pt-BR" sz="2800" dirty="0">
                <a:latin typeface="+mn-lt"/>
              </a:rPr>
              <a:t>V</a:t>
            </a:r>
            <a:r>
              <a:rPr lang="pt-BR" altLang="pt-BR" sz="2800" dirty="0" smtClean="0">
                <a:latin typeface="+mn-lt"/>
              </a:rPr>
              <a:t>ídeo </a:t>
            </a:r>
            <a:r>
              <a:rPr lang="pt-BR" altLang="pt-BR" sz="2800" dirty="0">
                <a:latin typeface="+mn-lt"/>
              </a:rPr>
              <a:t>do projeto do </a:t>
            </a:r>
            <a:r>
              <a:rPr lang="pt-BR" altLang="pt-BR" sz="2800" dirty="0" smtClean="0">
                <a:latin typeface="+mn-lt"/>
              </a:rPr>
              <a:t>Biomulching “Estudo </a:t>
            </a:r>
            <a:r>
              <a:rPr lang="pt-BR" altLang="pt-BR" sz="2800" dirty="0">
                <a:latin typeface="+mn-lt"/>
              </a:rPr>
              <a:t>da agregação de extratos naturais à biomulching como forma de prevenção e controle de </a:t>
            </a:r>
            <a:r>
              <a:rPr lang="pt-BR" altLang="pt-BR" sz="2800" dirty="0" smtClean="0">
                <a:latin typeface="+mn-lt"/>
              </a:rPr>
              <a:t>pragas”</a:t>
            </a:r>
            <a:endParaRPr lang="pt-BR" altLang="pt-BR" sz="2800" dirty="0">
              <a:latin typeface="+mn-lt"/>
            </a:endParaRPr>
          </a:p>
          <a:p>
            <a:pPr marL="0" indent="0" algn="ctr" eaLnBrk="1">
              <a:spcAft>
                <a:spcPts val="272"/>
              </a:spcAft>
              <a:buSzPct val="45000"/>
            </a:pPr>
            <a:r>
              <a:rPr lang="pt-BR" altLang="pt-BR" sz="2800" dirty="0" smtClean="0">
                <a:latin typeface="+mn-lt"/>
              </a:rPr>
              <a:t>Link: </a:t>
            </a:r>
            <a:r>
              <a:rPr lang="pt-BR" sz="2800" dirty="0" smtClean="0">
                <a:latin typeface="+mn-lt"/>
                <a:hlinkClick r:id="rId3"/>
              </a:rPr>
              <a:t>https</a:t>
            </a:r>
            <a:r>
              <a:rPr lang="pt-BR" sz="2800" dirty="0">
                <a:latin typeface="+mn-lt"/>
                <a:hlinkClick r:id="rId3"/>
              </a:rPr>
              <a:t>://</a:t>
            </a:r>
            <a:r>
              <a:rPr lang="pt-BR" sz="2800" dirty="0" smtClean="0">
                <a:latin typeface="+mn-lt"/>
                <a:hlinkClick r:id="rId3"/>
              </a:rPr>
              <a:t>youtu.be/Lfx8N3euJvA</a:t>
            </a:r>
            <a:r>
              <a:rPr lang="pt-BR" sz="2800" dirty="0" smtClean="0">
                <a:latin typeface="+mn-lt"/>
              </a:rPr>
              <a:t> </a:t>
            </a:r>
            <a:endParaRPr lang="pt-BR" altLang="pt-BR" sz="2800" dirty="0">
              <a:latin typeface="Oswald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4999"/>
            <a:ext cx="12192000" cy="812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2">
                    <a:lumMod val="75000"/>
                  </a:schemeClr>
                </a:solidFill>
              </a:rPr>
              <a:t>CIÊNCIA</a:t>
            </a:r>
            <a:endParaRPr lang="pt-B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594412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pt-BR" sz="3000" dirty="0" smtClean="0"/>
              <a:t>Descobertas</a:t>
            </a:r>
          </a:p>
          <a:p>
            <a:pPr>
              <a:buFontTx/>
              <a:buChar char="-"/>
            </a:pPr>
            <a:r>
              <a:rPr lang="pt-BR" sz="3000" dirty="0" smtClean="0"/>
              <a:t>Criar novas tecnologias</a:t>
            </a:r>
          </a:p>
          <a:p>
            <a:pPr>
              <a:buFontTx/>
              <a:buChar char="-"/>
            </a:pPr>
            <a:r>
              <a:rPr lang="pt-BR" sz="3000" dirty="0" smtClean="0"/>
              <a:t>Melhorar a vida</a:t>
            </a:r>
          </a:p>
          <a:p>
            <a:pPr>
              <a:buFontTx/>
              <a:buChar char="-"/>
            </a:pPr>
            <a:r>
              <a:rPr lang="pt-BR" sz="3000" dirty="0" smtClean="0"/>
              <a:t>Aprimorar um produto ou processo</a:t>
            </a:r>
          </a:p>
          <a:p>
            <a:pPr marL="0" indent="0">
              <a:buNone/>
            </a:pP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224750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56085" y="351678"/>
            <a:ext cx="3124292" cy="1325563"/>
          </a:xfrm>
          <a:noFill/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b="1" dirty="0" smtClean="0">
                <a:solidFill>
                  <a:schemeClr val="accent2">
                    <a:lumMod val="75000"/>
                  </a:schemeClr>
                </a:solidFill>
              </a:rPr>
              <a:t>O MÉTODO CIENTÍFICO</a:t>
            </a:r>
            <a:endParaRPr lang="pt-B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54378" cy="68580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986235" y="1876485"/>
            <a:ext cx="391441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Método é o conjunto das atividades sistemáticas e racionais que, com maior segurança e economia, permite alcançar o objetivo de produzir conhecimentos válidos e verdadeiros, traçando o caminho a ser seguido, detectando erros e auxiliando as decisões do cientista</a:t>
            </a:r>
            <a:r>
              <a:rPr lang="pt-BR" sz="2400" dirty="0" smtClean="0"/>
              <a:t>.</a:t>
            </a:r>
          </a:p>
          <a:p>
            <a:endParaRPr lang="pt-BR" sz="1600" dirty="0" smtClean="0"/>
          </a:p>
          <a:p>
            <a:pPr algn="just"/>
            <a:r>
              <a:rPr lang="pt-BR" sz="1600" dirty="0" smtClean="0"/>
              <a:t>(Marconi</a:t>
            </a:r>
            <a:r>
              <a:rPr lang="pt-BR" sz="1600" dirty="0"/>
              <a:t>, M. A., </a:t>
            </a:r>
            <a:r>
              <a:rPr lang="pt-BR" sz="1600" dirty="0" err="1"/>
              <a:t>Lakatos</a:t>
            </a:r>
            <a:r>
              <a:rPr lang="pt-BR" sz="1600" dirty="0"/>
              <a:t>, E. M., Medeiros, J. B. </a:t>
            </a:r>
            <a:r>
              <a:rPr lang="pt-BR" sz="1600" b="1" dirty="0"/>
              <a:t>Fundamentos de metodologia científica</a:t>
            </a:r>
            <a:r>
              <a:rPr lang="pt-BR" sz="1600" dirty="0"/>
              <a:t> - 9. ed. - São Paulo: Atlas, 2021</a:t>
            </a:r>
            <a:r>
              <a:rPr lang="pt-BR" sz="1600" dirty="0" smtClean="0"/>
              <a:t>.)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6764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2">
                    <a:lumMod val="75000"/>
                  </a:schemeClr>
                </a:solidFill>
              </a:rPr>
              <a:t>REPRODUTIBILIDADE</a:t>
            </a:r>
            <a:endParaRPr lang="pt-B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246" y="471579"/>
            <a:ext cx="4814047" cy="320936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43753" y="1796674"/>
            <a:ext cx="2635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2800" dirty="0" smtClean="0"/>
              <a:t>Pilar da ciência</a:t>
            </a:r>
          </a:p>
          <a:p>
            <a:pPr marL="285750" indent="-285750">
              <a:buFontTx/>
              <a:buChar char="-"/>
            </a:pPr>
            <a:r>
              <a:rPr lang="pt-BR" sz="2800" dirty="0" smtClean="0"/>
              <a:t>Confiança</a:t>
            </a:r>
          </a:p>
          <a:p>
            <a:pPr marL="285750" indent="-285750">
              <a:buFontTx/>
              <a:buChar char="-"/>
            </a:pPr>
            <a:r>
              <a:rPr lang="pt-BR" sz="2800" dirty="0" smtClean="0"/>
              <a:t>Qualidade</a:t>
            </a:r>
          </a:p>
          <a:p>
            <a:pPr marL="285750" indent="-285750">
              <a:buFontTx/>
              <a:buChar char="-"/>
            </a:pPr>
            <a:r>
              <a:rPr lang="pt-BR" sz="2800" dirty="0" smtClean="0"/>
              <a:t>Robustez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43753" y="3878540"/>
            <a:ext cx="112019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Para Salvador (1980, p. 11), os trabalhos científicos originais devem permitir a outro pesquisador, baseado nas informações dadas:</a:t>
            </a:r>
          </a:p>
          <a:p>
            <a:endParaRPr lang="pt-BR" sz="2000" dirty="0"/>
          </a:p>
          <a:p>
            <a:r>
              <a:rPr lang="pt-BR" sz="2000" dirty="0"/>
              <a:t>(a) Reproduzir as experiências e obter os resultados descritos, com a mesma precisão e sem ultrapassar a margem de erro indicada pelo autor.</a:t>
            </a:r>
          </a:p>
          <a:p>
            <a:r>
              <a:rPr lang="pt-BR" sz="2000" dirty="0"/>
              <a:t>(b) Repetir as observações e julgar as conclusões do autor.</a:t>
            </a:r>
          </a:p>
          <a:p>
            <a:r>
              <a:rPr lang="pt-BR" sz="2000" dirty="0"/>
              <a:t>(c) Verificar a exatidão das análises e deduções que permitiram ao autor chegar às conclusões.</a:t>
            </a:r>
          </a:p>
        </p:txBody>
      </p:sp>
      <p:sp>
        <p:nvSpPr>
          <p:cNvPr id="6" name="Retângulo 5"/>
          <p:cNvSpPr/>
          <p:nvPr/>
        </p:nvSpPr>
        <p:spPr>
          <a:xfrm>
            <a:off x="443753" y="6296659"/>
            <a:ext cx="10036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/>
              <a:t>(Marconi</a:t>
            </a:r>
            <a:r>
              <a:rPr lang="pt-BR" sz="1600" dirty="0"/>
              <a:t>, M. A., </a:t>
            </a:r>
            <a:r>
              <a:rPr lang="pt-BR" sz="1600" dirty="0" err="1"/>
              <a:t>Lakatos</a:t>
            </a:r>
            <a:r>
              <a:rPr lang="pt-BR" sz="1600" dirty="0"/>
              <a:t>, E. M., Medeiros, J. B. </a:t>
            </a:r>
            <a:r>
              <a:rPr lang="pt-BR" sz="1600" b="1" dirty="0"/>
              <a:t>Fundamentos de metodologia científica</a:t>
            </a:r>
            <a:r>
              <a:rPr lang="pt-BR" sz="1600" dirty="0"/>
              <a:t> - 9. ed. - São Paulo: Atlas, 2021</a:t>
            </a:r>
            <a:r>
              <a:rPr lang="pt-BR" sz="1600" dirty="0" smtClean="0"/>
              <a:t>.)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23876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88053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b="1" dirty="0" smtClean="0">
                <a:solidFill>
                  <a:schemeClr val="accent2">
                    <a:lumMod val="75000"/>
                  </a:schemeClr>
                </a:solidFill>
              </a:rPr>
              <a:t>ESTUDO DE CASO:</a:t>
            </a:r>
            <a:br>
              <a:rPr lang="pt-BR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pt-BR" b="1" dirty="0" smtClean="0">
                <a:solidFill>
                  <a:schemeClr val="accent2">
                    <a:lumMod val="75000"/>
                  </a:schemeClr>
                </a:solidFill>
              </a:rPr>
              <a:t>BIOMULCHING</a:t>
            </a:r>
            <a:endParaRPr lang="pt-B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3" b="25617"/>
          <a:stretch/>
        </p:blipFill>
        <p:spPr>
          <a:xfrm>
            <a:off x="6096000" y="0"/>
            <a:ext cx="6096000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779929" y="2581835"/>
            <a:ext cx="45182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3000" dirty="0" smtClean="0"/>
              <a:t>Alternativa aos agrotóxicos</a:t>
            </a:r>
          </a:p>
          <a:p>
            <a:pPr marL="285750" indent="-285750">
              <a:buFontTx/>
              <a:buChar char="-"/>
            </a:pPr>
            <a:r>
              <a:rPr lang="pt-BR" sz="3000" dirty="0" smtClean="0"/>
              <a:t>Cobertura de solo</a:t>
            </a:r>
          </a:p>
          <a:p>
            <a:pPr marL="285750" indent="-285750">
              <a:buFontTx/>
              <a:buChar char="-"/>
            </a:pPr>
            <a:r>
              <a:rPr lang="pt-BR" sz="3000" dirty="0" smtClean="0"/>
              <a:t>Produzido com resíduos agroindustriais</a:t>
            </a:r>
          </a:p>
          <a:p>
            <a:pPr marL="285750" indent="-285750">
              <a:buFontTx/>
              <a:buChar char="-"/>
            </a:pPr>
            <a:r>
              <a:rPr lang="pt-BR" sz="3000" dirty="0" smtClean="0"/>
              <a:t>Agregação de essência de pimenta</a:t>
            </a:r>
          </a:p>
          <a:p>
            <a:pPr marL="285750" indent="-285750">
              <a:buFontTx/>
              <a:buChar char="-"/>
            </a:pPr>
            <a:r>
              <a:rPr lang="pt-BR" sz="3000" dirty="0" smtClean="0"/>
              <a:t>Controle de pragas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39474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Avaliar os dados obtidos anteriormente com a </a:t>
            </a:r>
            <a:r>
              <a:rPr lang="pt-BR" dirty="0" err="1"/>
              <a:t>utiliação</a:t>
            </a:r>
            <a:r>
              <a:rPr lang="pt-BR" dirty="0"/>
              <a:t> de ferramentas computacionais como o </a:t>
            </a:r>
            <a:r>
              <a:rPr lang="pt-BR" dirty="0" err="1"/>
              <a:t>RStudio</a:t>
            </a:r>
            <a:r>
              <a:rPr lang="pt-BR" dirty="0"/>
              <a:t> com o objetivo de melhorar a reprodutibilidade da análise dos dados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258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63F5877B-98C7-49DD-83AB-0F6F57CB65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Pedaço de comida&#10;&#10;Descrição gerada automaticamente com confiança média">
            <a:extLst>
              <a:ext uri="{FF2B5EF4-FFF2-40B4-BE49-F238E27FC236}">
                <a16:creationId xmlns:a16="http://schemas.microsoft.com/office/drawing/2014/main" xmlns="" id="{C2322380-B034-4704-8264-58F22D136B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t="10048" r="-844" b="10048"/>
          <a:stretch/>
        </p:blipFill>
        <p:spPr>
          <a:xfrm>
            <a:off x="7724864" y="-17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9E6D5446-CB91-44CB-8E78-C175293DF8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 r="-2" b="21255"/>
          <a:stretch/>
        </p:blipFill>
        <p:spPr>
          <a:xfrm>
            <a:off x="3512313" y="-35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xmlns="" id="{4EA91930-66BC-4C41-B4F5-C31EB216F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xmlns="" id="{6313CF8F-B436-401E-9575-DE0F8E8B5B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717073-2874-4013-BFBA-3C1CF71B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83" y="1016867"/>
            <a:ext cx="2804504" cy="1994927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pc="300" dirty="0" smtClean="0"/>
              <a:t>ANÁLISE DA ESSÊNCIA  DE PIMENTA IN VITRO</a:t>
            </a:r>
            <a:endParaRPr lang="en-US" sz="3600" b="1" kern="1200" spc="3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A38CFE9-C30A-4551-ACCB-D5808FBC39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96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7638B808-3128-4131-916F-713C3B7F2D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0"/>
            <a:ext cx="5331534" cy="6858000"/>
          </a:xfrm>
          <a:custGeom>
            <a:avLst/>
            <a:gdLst>
              <a:gd name="connsiteX0" fmla="*/ 5331534 w 5331534"/>
              <a:gd name="connsiteY0" fmla="*/ 0 h 6858000"/>
              <a:gd name="connsiteX1" fmla="*/ 69075 w 5331534"/>
              <a:gd name="connsiteY1" fmla="*/ 0 h 6858000"/>
              <a:gd name="connsiteX2" fmla="*/ 35131 w 5331534"/>
              <a:gd name="connsiteY2" fmla="*/ 267128 h 6858000"/>
              <a:gd name="connsiteX3" fmla="*/ 0 w 5331534"/>
              <a:gd name="connsiteY3" fmla="*/ 962845 h 6858000"/>
              <a:gd name="connsiteX4" fmla="*/ 3276103 w 5331534"/>
              <a:gd name="connsiteY4" fmla="*/ 6782205 h 6858000"/>
              <a:gd name="connsiteX5" fmla="*/ 3407923 w 5331534"/>
              <a:gd name="connsiteY5" fmla="*/ 6858000 h 6858000"/>
              <a:gd name="connsiteX6" fmla="*/ 5331534 w 533153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1534" h="6858000">
                <a:moveTo>
                  <a:pt x="5331534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5331534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E9928CB4-FA8A-471E-A802-B1B3E34FDF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"/>
            <a:ext cx="5173318" cy="6860381"/>
          </a:xfrm>
          <a:custGeom>
            <a:avLst/>
            <a:gdLst>
              <a:gd name="connsiteX0" fmla="*/ 0 w 5203198"/>
              <a:gd name="connsiteY0" fmla="*/ 0 h 6858000"/>
              <a:gd name="connsiteX1" fmla="*/ 5142946 w 5203198"/>
              <a:gd name="connsiteY1" fmla="*/ 0 h 6858000"/>
              <a:gd name="connsiteX2" fmla="*/ 5161772 w 5203198"/>
              <a:gd name="connsiteY2" fmla="*/ 133740 h 6858000"/>
              <a:gd name="connsiteX3" fmla="*/ 5203198 w 5203198"/>
              <a:gd name="connsiteY3" fmla="*/ 874296 h 6858000"/>
              <a:gd name="connsiteX4" fmla="*/ 1980154 w 5203198"/>
              <a:gd name="connsiteY4" fmla="*/ 6678378 h 6858000"/>
              <a:gd name="connsiteX5" fmla="*/ 1700330 w 5203198"/>
              <a:gd name="connsiteY5" fmla="*/ 6858000 h 6858000"/>
              <a:gd name="connsiteX6" fmla="*/ 0 w 5203198"/>
              <a:gd name="connsiteY6" fmla="*/ 6858000 h 6858000"/>
              <a:gd name="connsiteX0" fmla="*/ 0 w 5203198"/>
              <a:gd name="connsiteY0" fmla="*/ 2381 h 6860381"/>
              <a:gd name="connsiteX1" fmla="*/ 5135802 w 5203198"/>
              <a:gd name="connsiteY1" fmla="*/ 0 h 6860381"/>
              <a:gd name="connsiteX2" fmla="*/ 5161772 w 5203198"/>
              <a:gd name="connsiteY2" fmla="*/ 136121 h 6860381"/>
              <a:gd name="connsiteX3" fmla="*/ 5203198 w 5203198"/>
              <a:gd name="connsiteY3" fmla="*/ 876677 h 6860381"/>
              <a:gd name="connsiteX4" fmla="*/ 1980154 w 5203198"/>
              <a:gd name="connsiteY4" fmla="*/ 6680759 h 6860381"/>
              <a:gd name="connsiteX5" fmla="*/ 1700330 w 5203198"/>
              <a:gd name="connsiteY5" fmla="*/ 6860381 h 6860381"/>
              <a:gd name="connsiteX6" fmla="*/ 0 w 5203198"/>
              <a:gd name="connsiteY6" fmla="*/ 6860381 h 6860381"/>
              <a:gd name="connsiteX7" fmla="*/ 0 w 5203198"/>
              <a:gd name="connsiteY7" fmla="*/ 2381 h 6860381"/>
              <a:gd name="connsiteX0" fmla="*/ 0 w 5203198"/>
              <a:gd name="connsiteY0" fmla="*/ 2381 h 6860381"/>
              <a:gd name="connsiteX1" fmla="*/ 5142946 w 5203198"/>
              <a:gd name="connsiteY1" fmla="*/ 0 h 6860381"/>
              <a:gd name="connsiteX2" fmla="*/ 5161772 w 5203198"/>
              <a:gd name="connsiteY2" fmla="*/ 136121 h 6860381"/>
              <a:gd name="connsiteX3" fmla="*/ 5203198 w 5203198"/>
              <a:gd name="connsiteY3" fmla="*/ 876677 h 6860381"/>
              <a:gd name="connsiteX4" fmla="*/ 1980154 w 5203198"/>
              <a:gd name="connsiteY4" fmla="*/ 6680759 h 6860381"/>
              <a:gd name="connsiteX5" fmla="*/ 1700330 w 5203198"/>
              <a:gd name="connsiteY5" fmla="*/ 6860381 h 6860381"/>
              <a:gd name="connsiteX6" fmla="*/ 0 w 5203198"/>
              <a:gd name="connsiteY6" fmla="*/ 6860381 h 6860381"/>
              <a:gd name="connsiteX7" fmla="*/ 0 w 5203198"/>
              <a:gd name="connsiteY7" fmla="*/ 2381 h 6860381"/>
              <a:gd name="connsiteX0" fmla="*/ 0 w 5203198"/>
              <a:gd name="connsiteY0" fmla="*/ 2381 h 6860381"/>
              <a:gd name="connsiteX1" fmla="*/ 5142946 w 5203198"/>
              <a:gd name="connsiteY1" fmla="*/ 0 h 6860381"/>
              <a:gd name="connsiteX2" fmla="*/ 5161772 w 5203198"/>
              <a:gd name="connsiteY2" fmla="*/ 136121 h 6860381"/>
              <a:gd name="connsiteX3" fmla="*/ 5203198 w 5203198"/>
              <a:gd name="connsiteY3" fmla="*/ 876677 h 6860381"/>
              <a:gd name="connsiteX4" fmla="*/ 1980154 w 5203198"/>
              <a:gd name="connsiteY4" fmla="*/ 6680759 h 6860381"/>
              <a:gd name="connsiteX5" fmla="*/ 1678899 w 5203198"/>
              <a:gd name="connsiteY5" fmla="*/ 6860381 h 6860381"/>
              <a:gd name="connsiteX6" fmla="*/ 0 w 5203198"/>
              <a:gd name="connsiteY6" fmla="*/ 6860381 h 6860381"/>
              <a:gd name="connsiteX7" fmla="*/ 0 w 5203198"/>
              <a:gd name="connsiteY7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3198" h="6860381">
                <a:moveTo>
                  <a:pt x="0" y="2381"/>
                </a:moveTo>
                <a:lnTo>
                  <a:pt x="5142946" y="0"/>
                </a:lnTo>
                <a:cubicBezTo>
                  <a:pt x="5149221" y="44580"/>
                  <a:pt x="5155497" y="91541"/>
                  <a:pt x="5161772" y="136121"/>
                </a:cubicBezTo>
                <a:cubicBezTo>
                  <a:pt x="5189165" y="379610"/>
                  <a:pt x="5203198" y="626664"/>
                  <a:pt x="5203198" y="876677"/>
                </a:cubicBezTo>
                <a:cubicBezTo>
                  <a:pt x="5203198" y="3251799"/>
                  <a:pt x="3936740" y="5359908"/>
                  <a:pt x="1980154" y="6680759"/>
                </a:cubicBezTo>
                <a:lnTo>
                  <a:pt x="1678899" y="6860381"/>
                </a:lnTo>
                <a:lnTo>
                  <a:pt x="0" y="6860381"/>
                </a:lnTo>
                <a:lnTo>
                  <a:pt x="0" y="238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B2C7E4E-80AB-4FB7-B31D-2D440BF8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513977"/>
            <a:ext cx="3901799" cy="3475564"/>
          </a:xfrm>
        </p:spPr>
        <p:txBody>
          <a:bodyPr>
            <a:normAutofit/>
          </a:bodyPr>
          <a:lstStyle/>
          <a:p>
            <a:r>
              <a:rPr lang="en-US" sz="4800" b="1" spc="300" dirty="0" smtClean="0">
                <a:solidFill>
                  <a:schemeClr val="accent1"/>
                </a:solidFill>
              </a:rPr>
              <a:t>VARIÁVEIS ANALISADAS</a:t>
            </a:r>
            <a:endParaRPr lang="en-US" sz="4800" b="1" spc="300" dirty="0">
              <a:solidFill>
                <a:schemeClr val="accent1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="" xmlns:a16="http://schemas.microsoft.com/office/drawing/2014/main" id="{19756D2B-1165-4EC3-8D94-A2B88214A6A6}"/>
              </a:ext>
            </a:extLst>
          </p:cNvPr>
          <p:cNvGrpSpPr/>
          <p:nvPr/>
        </p:nvGrpSpPr>
        <p:grpSpPr>
          <a:xfrm>
            <a:off x="6630578" y="2377894"/>
            <a:ext cx="2538794" cy="1696208"/>
            <a:chOff x="5329407" y="3978289"/>
            <a:chExt cx="2685990" cy="1841032"/>
          </a:xfrm>
        </p:grpSpPr>
        <p:sp>
          <p:nvSpPr>
            <p:cNvPr id="30" name="Elipse 29">
              <a:extLst>
                <a:ext uri="{FF2B5EF4-FFF2-40B4-BE49-F238E27FC236}">
                  <a16:creationId xmlns="" xmlns:a16="http://schemas.microsoft.com/office/drawing/2014/main" id="{B6BDBAF7-513E-476E-B61E-528F4082F067}"/>
                </a:ext>
              </a:extLst>
            </p:cNvPr>
            <p:cNvSpPr/>
            <p:nvPr/>
          </p:nvSpPr>
          <p:spPr>
            <a:xfrm>
              <a:off x="5329409" y="3978289"/>
              <a:ext cx="752076" cy="7520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1" name="Retângulo 30" descr="Lady bug">
              <a:extLst>
                <a:ext uri="{FF2B5EF4-FFF2-40B4-BE49-F238E27FC236}">
                  <a16:creationId xmlns="" xmlns:a16="http://schemas.microsoft.com/office/drawing/2014/main" id="{7005CB86-5FCC-443E-9026-E56A30DB8870}"/>
                </a:ext>
              </a:extLst>
            </p:cNvPr>
            <p:cNvSpPr/>
            <p:nvPr/>
          </p:nvSpPr>
          <p:spPr>
            <a:xfrm>
              <a:off x="5487345" y="4136225"/>
              <a:ext cx="436204" cy="436204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orma Livre: Forma 31">
              <a:extLst>
                <a:ext uri="{FF2B5EF4-FFF2-40B4-BE49-F238E27FC236}">
                  <a16:creationId xmlns="" xmlns:a16="http://schemas.microsoft.com/office/drawing/2014/main" id="{876BD6E9-E497-4C24-ADE5-FEE4F2DC12CD}"/>
                </a:ext>
              </a:extLst>
            </p:cNvPr>
            <p:cNvSpPr/>
            <p:nvPr/>
          </p:nvSpPr>
          <p:spPr>
            <a:xfrm>
              <a:off x="6242645" y="3978289"/>
              <a:ext cx="1772752" cy="752076"/>
            </a:xfrm>
            <a:custGeom>
              <a:avLst/>
              <a:gdLst>
                <a:gd name="connsiteX0" fmla="*/ 0 w 1772752"/>
                <a:gd name="connsiteY0" fmla="*/ 0 h 752076"/>
                <a:gd name="connsiteX1" fmla="*/ 1772752 w 1772752"/>
                <a:gd name="connsiteY1" fmla="*/ 0 h 752076"/>
                <a:gd name="connsiteX2" fmla="*/ 1772752 w 1772752"/>
                <a:gd name="connsiteY2" fmla="*/ 752076 h 752076"/>
                <a:gd name="connsiteX3" fmla="*/ 0 w 1772752"/>
                <a:gd name="connsiteY3" fmla="*/ 752076 h 752076"/>
                <a:gd name="connsiteX4" fmla="*/ 0 w 1772752"/>
                <a:gd name="connsiteY4" fmla="*/ 0 h 75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752" h="752076">
                  <a:moveTo>
                    <a:pt x="0" y="0"/>
                  </a:moveTo>
                  <a:lnTo>
                    <a:pt x="1772752" y="0"/>
                  </a:lnTo>
                  <a:lnTo>
                    <a:pt x="1772752" y="752076"/>
                  </a:lnTo>
                  <a:lnTo>
                    <a:pt x="0" y="752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8445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 smtClean="0"/>
                <a:t>Número</a:t>
              </a:r>
              <a:r>
                <a:rPr lang="en-US" sz="2000" dirty="0" smtClean="0"/>
                <a:t> de </a:t>
              </a:r>
              <a:r>
                <a:rPr lang="en-US" sz="2000" dirty="0" err="1" smtClean="0"/>
                <a:t>pulgões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vivos</a:t>
              </a:r>
              <a:endParaRPr lang="en-US" sz="2000" dirty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="" xmlns:a16="http://schemas.microsoft.com/office/drawing/2014/main" id="{762B0AD4-A7AD-4E8B-942E-1A9E349E93A3}"/>
                </a:ext>
              </a:extLst>
            </p:cNvPr>
            <p:cNvSpPr/>
            <p:nvPr/>
          </p:nvSpPr>
          <p:spPr>
            <a:xfrm>
              <a:off x="5329407" y="5067245"/>
              <a:ext cx="752076" cy="75207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4" name="Retângulo 33" descr="Marca de seleção">
              <a:extLst>
                <a:ext uri="{FF2B5EF4-FFF2-40B4-BE49-F238E27FC236}">
                  <a16:creationId xmlns="" xmlns:a16="http://schemas.microsoft.com/office/drawing/2014/main" id="{397688EA-5B13-4EA2-9891-8A1D166B9B14}"/>
                </a:ext>
              </a:extLst>
            </p:cNvPr>
            <p:cNvSpPr/>
            <p:nvPr/>
          </p:nvSpPr>
          <p:spPr>
            <a:xfrm>
              <a:off x="5487344" y="5225182"/>
              <a:ext cx="436204" cy="436204"/>
            </a:xfrm>
            <a:prstGeom prst="rect">
              <a:avLst/>
            </a:prstGeom>
            <a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orma Livre: Forma 34">
              <a:extLst>
                <a:ext uri="{FF2B5EF4-FFF2-40B4-BE49-F238E27FC236}">
                  <a16:creationId xmlns="" xmlns:a16="http://schemas.microsoft.com/office/drawing/2014/main" id="{7C892CC2-604F-4EDD-8333-34F2A0175E28}"/>
                </a:ext>
              </a:extLst>
            </p:cNvPr>
            <p:cNvSpPr/>
            <p:nvPr/>
          </p:nvSpPr>
          <p:spPr>
            <a:xfrm>
              <a:off x="6242644" y="5067245"/>
              <a:ext cx="1772752" cy="752076"/>
            </a:xfrm>
            <a:custGeom>
              <a:avLst/>
              <a:gdLst>
                <a:gd name="connsiteX0" fmla="*/ 0 w 1772752"/>
                <a:gd name="connsiteY0" fmla="*/ 0 h 752076"/>
                <a:gd name="connsiteX1" fmla="*/ 1772752 w 1772752"/>
                <a:gd name="connsiteY1" fmla="*/ 0 h 752076"/>
                <a:gd name="connsiteX2" fmla="*/ 1772752 w 1772752"/>
                <a:gd name="connsiteY2" fmla="*/ 752076 h 752076"/>
                <a:gd name="connsiteX3" fmla="*/ 0 w 1772752"/>
                <a:gd name="connsiteY3" fmla="*/ 752076 h 752076"/>
                <a:gd name="connsiteX4" fmla="*/ 0 w 1772752"/>
                <a:gd name="connsiteY4" fmla="*/ 0 h 75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752" h="752076">
                  <a:moveTo>
                    <a:pt x="0" y="0"/>
                  </a:moveTo>
                  <a:lnTo>
                    <a:pt x="1772752" y="0"/>
                  </a:lnTo>
                  <a:lnTo>
                    <a:pt x="1772752" y="752076"/>
                  </a:lnTo>
                  <a:lnTo>
                    <a:pt x="0" y="7520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rmAutofit/>
            </a:bodyPr>
            <a:lstStyle/>
            <a:p>
              <a:pPr defTabSz="84458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/>
                <a:t>Tempo de </a:t>
              </a:r>
              <a:r>
                <a:rPr lang="en-US" sz="2000" dirty="0" err="1" smtClean="0"/>
                <a:t>ação</a:t>
              </a:r>
              <a:endParaRPr lang="en-US" sz="2000" dirty="0"/>
            </a:p>
          </p:txBody>
        </p:sp>
      </p:grp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B6BDBAF7-513E-476E-B61E-528F4082F067}"/>
              </a:ext>
            </a:extLst>
          </p:cNvPr>
          <p:cNvSpPr/>
          <p:nvPr/>
        </p:nvSpPr>
        <p:spPr>
          <a:xfrm>
            <a:off x="6630581" y="1423681"/>
            <a:ext cx="710861" cy="69291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0" name="Retângulo 39" descr="Lady bug">
            <a:extLst>
              <a:ext uri="{FF2B5EF4-FFF2-40B4-BE49-F238E27FC236}">
                <a16:creationId xmlns="" xmlns:a16="http://schemas.microsoft.com/office/drawing/2014/main" id="{7005CB86-5FCC-443E-9026-E56A30DB8870}"/>
              </a:ext>
            </a:extLst>
          </p:cNvPr>
          <p:cNvSpPr/>
          <p:nvPr/>
        </p:nvSpPr>
        <p:spPr>
          <a:xfrm>
            <a:off x="6779863" y="1569193"/>
            <a:ext cx="412299" cy="40189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orma Livre: Forma 31">
            <a:extLst>
              <a:ext uri="{FF2B5EF4-FFF2-40B4-BE49-F238E27FC236}">
                <a16:creationId xmlns="" xmlns:a16="http://schemas.microsoft.com/office/drawing/2014/main" id="{876BD6E9-E497-4C24-ADE5-FEE4F2DC12CD}"/>
              </a:ext>
            </a:extLst>
          </p:cNvPr>
          <p:cNvSpPr/>
          <p:nvPr/>
        </p:nvSpPr>
        <p:spPr>
          <a:xfrm>
            <a:off x="7493770" y="1423681"/>
            <a:ext cx="1675603" cy="692914"/>
          </a:xfrm>
          <a:custGeom>
            <a:avLst/>
            <a:gdLst>
              <a:gd name="connsiteX0" fmla="*/ 0 w 1772752"/>
              <a:gd name="connsiteY0" fmla="*/ 0 h 752076"/>
              <a:gd name="connsiteX1" fmla="*/ 1772752 w 1772752"/>
              <a:gd name="connsiteY1" fmla="*/ 0 h 752076"/>
              <a:gd name="connsiteX2" fmla="*/ 1772752 w 1772752"/>
              <a:gd name="connsiteY2" fmla="*/ 752076 h 752076"/>
              <a:gd name="connsiteX3" fmla="*/ 0 w 1772752"/>
              <a:gd name="connsiteY3" fmla="*/ 752076 h 752076"/>
              <a:gd name="connsiteX4" fmla="*/ 0 w 1772752"/>
              <a:gd name="connsiteY4" fmla="*/ 0 h 75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752" h="752076">
                <a:moveTo>
                  <a:pt x="0" y="0"/>
                </a:moveTo>
                <a:lnTo>
                  <a:pt x="1772752" y="0"/>
                </a:lnTo>
                <a:lnTo>
                  <a:pt x="1772752" y="752076"/>
                </a:lnTo>
                <a:lnTo>
                  <a:pt x="0" y="75207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8445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 smtClean="0"/>
              <a:t>Número</a:t>
            </a:r>
            <a:r>
              <a:rPr lang="en-US" sz="2000" dirty="0" smtClean="0"/>
              <a:t> de </a:t>
            </a:r>
            <a:r>
              <a:rPr lang="en-US" sz="2000" dirty="0" err="1" smtClean="0"/>
              <a:t>pulgões</a:t>
            </a:r>
            <a:r>
              <a:rPr lang="en-US" sz="2000" dirty="0" smtClean="0"/>
              <a:t> </a:t>
            </a:r>
            <a:r>
              <a:rPr lang="en-US" sz="2000" dirty="0" err="1" smtClean="0"/>
              <a:t>mortos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43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teus Colombo\Pictures\vídeo projeto\P_20190209_1855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EB2C9E88-BFBA-4C3E-A58C-F4B6327C4263}"/>
              </a:ext>
            </a:extLst>
          </p:cNvPr>
          <p:cNvSpPr txBox="1"/>
          <p:nvPr/>
        </p:nvSpPr>
        <p:spPr>
          <a:xfrm>
            <a:off x="378823" y="130630"/>
            <a:ext cx="8347167" cy="907941"/>
          </a:xfrm>
          <a:prstGeom prst="rect">
            <a:avLst/>
          </a:prstGeom>
          <a:solidFill>
            <a:srgbClr val="EADEE1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latin typeface="Oswald" panose="02000503000000000000" pitchFamily="2" charset="0"/>
            </a:endParaRPr>
          </a:p>
          <a:p>
            <a:pPr algn="ctr"/>
            <a:r>
              <a:rPr lang="en-US" sz="4400" b="1" dirty="0" smtClean="0">
                <a:latin typeface="Oswald" panose="02000503000000000000" pitchFamily="2" charset="0"/>
              </a:rPr>
              <a:t>TESTE EM PLANTAÇÃO DE COUVE</a:t>
            </a:r>
            <a:endParaRPr lang="en-US" sz="900" b="1" dirty="0">
              <a:latin typeface="Oswald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83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biomulching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Biomulching">
      <a:majorFont>
        <a:latin typeface="Oswald"/>
        <a:ea typeface=""/>
        <a:cs typeface=""/>
      </a:majorFont>
      <a:minorFont>
        <a:latin typeface="Archivo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</TotalTime>
  <Words>648</Words>
  <Application>Microsoft Office PowerPoint</Application>
  <PresentationFormat>Personalizar</PresentationFormat>
  <Paragraphs>108</Paragraphs>
  <Slides>19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REAVALIAÇÃO DE BIOMULCHING COM AGREGAÇÃO DE EXTRATO DE CAPSICUM FRUTESCENS COMO COBERTURA DE SOLO E AGENTE DE CONTROLE DE PRAGAS EM BRASSICA OLERACEA</vt:lpstr>
      <vt:lpstr>CIÊNCIA</vt:lpstr>
      <vt:lpstr>O MÉTODO CIENTÍFICO</vt:lpstr>
      <vt:lpstr>REPRODUTIBILIDADE</vt:lpstr>
      <vt:lpstr>ESTUDO DE CASO: BIOMULCHING</vt:lpstr>
      <vt:lpstr>Apresentação do PowerPoint</vt:lpstr>
      <vt:lpstr>ANÁLISE DA ESSÊNCIA  DE PIMENTA IN VITRO</vt:lpstr>
      <vt:lpstr>VARIÁVEIS ANALISADAS</vt:lpstr>
      <vt:lpstr>Apresentação do PowerPoint</vt:lpstr>
      <vt:lpstr>VARIÁVEIS ANALISADAS</vt:lpstr>
      <vt:lpstr>ANÁLISE DOS DADOS - EXCEL</vt:lpstr>
      <vt:lpstr>Apresentação do PowerPoint</vt:lpstr>
      <vt:lpstr>Apresentação do PowerPoint</vt:lpstr>
      <vt:lpstr>METODOLOGIA</vt:lpstr>
      <vt:lpstr>RESULTADOS</vt:lpstr>
      <vt:lpstr>Controle de pragas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mateus colombo</dc:creator>
  <cp:lastModifiedBy>Mateus Colombo</cp:lastModifiedBy>
  <cp:revision>28</cp:revision>
  <dcterms:created xsi:type="dcterms:W3CDTF">2021-09-21T13:08:40Z</dcterms:created>
  <dcterms:modified xsi:type="dcterms:W3CDTF">2021-11-02T23:46:45Z</dcterms:modified>
</cp:coreProperties>
</file>